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2" r:id="rId4"/>
    <p:sldId id="269" r:id="rId5"/>
    <p:sldId id="260" r:id="rId6"/>
    <p:sldId id="264" r:id="rId7"/>
    <p:sldId id="265" r:id="rId8"/>
    <p:sldId id="266" r:id="rId9"/>
    <p:sldId id="267" r:id="rId10"/>
    <p:sldId id="261" r:id="rId11"/>
    <p:sldId id="268" r:id="rId12"/>
    <p:sldId id="257" r:id="rId13"/>
  </p:sldIdLst>
  <p:sldSz cx="9144000" cy="5143500" type="screen16x9"/>
  <p:notesSz cx="6858000" cy="9144000"/>
  <p:custDataLst>
    <p:tags r:id="rId1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 autoAdjust="0"/>
    <p:restoredTop sz="94660"/>
  </p:normalViewPr>
  <p:slideViewPr>
    <p:cSldViewPr>
      <p:cViewPr varScale="1">
        <p:scale>
          <a:sx n="149" d="100"/>
          <a:sy n="149" d="100"/>
        </p:scale>
        <p:origin x="-4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34FF0-F272-4258-9AFF-5D8FE96D28CC}" type="doc">
      <dgm:prSet loTypeId="urn:microsoft.com/office/officeart/2005/8/layout/cycle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a-DK"/>
        </a:p>
      </dgm:t>
    </dgm:pt>
    <dgm:pt modelId="{B4FE2603-2CCC-49D6-AEBE-F0A0B51B5AFF}">
      <dgm:prSet phldrT="[Text]" custT="1"/>
      <dgm:spPr/>
      <dgm:t>
        <a:bodyPr/>
        <a:lstStyle/>
        <a:p>
          <a:r>
            <a:rPr lang="da-DK" sz="1600" dirty="0" err="1" smtClean="0"/>
            <a:t>Stake</a:t>
          </a:r>
          <a:r>
            <a:rPr lang="da-DK" sz="1600" dirty="0" smtClean="0"/>
            <a:t>-holders</a:t>
          </a:r>
          <a:endParaRPr lang="da-DK" sz="1600" dirty="0"/>
        </a:p>
      </dgm:t>
    </dgm:pt>
    <dgm:pt modelId="{44598155-8FC2-4012-A77F-2F38FE3E4F71}" type="parTrans" cxnId="{F9761851-F648-46A1-BAFA-95EBEA8FA8FA}">
      <dgm:prSet/>
      <dgm:spPr/>
      <dgm:t>
        <a:bodyPr/>
        <a:lstStyle/>
        <a:p>
          <a:endParaRPr lang="da-DK"/>
        </a:p>
      </dgm:t>
    </dgm:pt>
    <dgm:pt modelId="{D6F6FFB2-2B35-4C88-AED3-F779A90046AB}" type="sibTrans" cxnId="{F9761851-F648-46A1-BAFA-95EBEA8FA8FA}">
      <dgm:prSet/>
      <dgm:spPr/>
      <dgm:t>
        <a:bodyPr/>
        <a:lstStyle/>
        <a:p>
          <a:endParaRPr lang="da-DK"/>
        </a:p>
      </dgm:t>
    </dgm:pt>
    <dgm:pt modelId="{A4C1F235-2729-42F2-AECA-AA178CA50D4B}">
      <dgm:prSet phldrT="[Text]" custT="1"/>
      <dgm:spPr/>
      <dgm:t>
        <a:bodyPr/>
        <a:lstStyle/>
        <a:p>
          <a:pPr marL="0" indent="0" algn="l"/>
          <a:r>
            <a:rPr lang="da-DK" sz="1600" dirty="0" err="1" smtClean="0"/>
            <a:t>Scientists</a:t>
          </a:r>
          <a:endParaRPr lang="da-DK" sz="1600" dirty="0"/>
        </a:p>
      </dgm:t>
    </dgm:pt>
    <dgm:pt modelId="{191032C0-D83C-4952-A4EA-DB6FABCFC5F5}" type="parTrans" cxnId="{021BA793-6348-4FC2-85D5-E7E6D6779AA1}">
      <dgm:prSet/>
      <dgm:spPr/>
      <dgm:t>
        <a:bodyPr/>
        <a:lstStyle/>
        <a:p>
          <a:endParaRPr lang="da-DK"/>
        </a:p>
      </dgm:t>
    </dgm:pt>
    <dgm:pt modelId="{6B2173BC-3354-4998-B311-E68C51622ADD}" type="sibTrans" cxnId="{021BA793-6348-4FC2-85D5-E7E6D6779AA1}">
      <dgm:prSet/>
      <dgm:spPr/>
      <dgm:t>
        <a:bodyPr/>
        <a:lstStyle/>
        <a:p>
          <a:endParaRPr lang="da-DK"/>
        </a:p>
      </dgm:t>
    </dgm:pt>
    <dgm:pt modelId="{6A7A5051-FA79-43B7-9C20-1639DC13337C}">
      <dgm:prSet phldrT="[Text]" custT="1"/>
      <dgm:spPr/>
      <dgm:t>
        <a:bodyPr/>
        <a:lstStyle/>
        <a:p>
          <a:r>
            <a:rPr lang="da-DK" sz="1600" dirty="0" err="1" smtClean="0"/>
            <a:t>Practitioners</a:t>
          </a:r>
          <a:endParaRPr lang="da-DK" sz="1600" dirty="0"/>
        </a:p>
      </dgm:t>
    </dgm:pt>
    <dgm:pt modelId="{19E14DCF-B075-413F-B45D-14C70F046F30}" type="parTrans" cxnId="{440860E4-4C66-4CAA-B5DE-288E322DD749}">
      <dgm:prSet/>
      <dgm:spPr/>
      <dgm:t>
        <a:bodyPr/>
        <a:lstStyle/>
        <a:p>
          <a:endParaRPr lang="da-DK"/>
        </a:p>
      </dgm:t>
    </dgm:pt>
    <dgm:pt modelId="{612F9DE1-DB29-4468-B49A-63330AFF0436}" type="sibTrans" cxnId="{440860E4-4C66-4CAA-B5DE-288E322DD749}">
      <dgm:prSet/>
      <dgm:spPr/>
      <dgm:t>
        <a:bodyPr/>
        <a:lstStyle/>
        <a:p>
          <a:endParaRPr lang="da-DK"/>
        </a:p>
      </dgm:t>
    </dgm:pt>
    <dgm:pt modelId="{CD5520F7-8A78-4BD6-A69F-49BFD99D1AA4}">
      <dgm:prSet phldrT="[Text]" custT="1"/>
      <dgm:spPr/>
      <dgm:t>
        <a:bodyPr/>
        <a:lstStyle/>
        <a:p>
          <a:r>
            <a:rPr lang="da-DK" sz="1600" dirty="0" smtClean="0"/>
            <a:t>Planners</a:t>
          </a:r>
          <a:endParaRPr lang="da-DK" sz="1600" dirty="0"/>
        </a:p>
      </dgm:t>
    </dgm:pt>
    <dgm:pt modelId="{E1849F67-F4A8-4970-B462-108AD519F0A6}" type="parTrans" cxnId="{2B022051-B3D7-4234-A36D-23C3EEEC9B84}">
      <dgm:prSet/>
      <dgm:spPr/>
      <dgm:t>
        <a:bodyPr/>
        <a:lstStyle/>
        <a:p>
          <a:endParaRPr lang="en-US"/>
        </a:p>
      </dgm:t>
    </dgm:pt>
    <dgm:pt modelId="{0D2D5436-F9B6-4D60-8F43-BFF7EB1BED56}" type="sibTrans" cxnId="{2B022051-B3D7-4234-A36D-23C3EEEC9B84}">
      <dgm:prSet/>
      <dgm:spPr/>
      <dgm:t>
        <a:bodyPr/>
        <a:lstStyle/>
        <a:p>
          <a:endParaRPr lang="en-US"/>
        </a:p>
      </dgm:t>
    </dgm:pt>
    <dgm:pt modelId="{BA180EA9-42A7-443B-9FE4-FD0B3649C1CE}">
      <dgm:prSet phldrT="[Text]" custT="1"/>
      <dgm:spPr/>
      <dgm:t>
        <a:bodyPr/>
        <a:lstStyle/>
        <a:p>
          <a:endParaRPr lang="en-US"/>
        </a:p>
      </dgm:t>
    </dgm:pt>
    <dgm:pt modelId="{35C9AFA2-E0B1-4FB8-AF0C-3818974FF8BA}" type="parTrans" cxnId="{0054BF08-D790-4106-9B52-F34DBB550EE0}">
      <dgm:prSet/>
      <dgm:spPr/>
      <dgm:t>
        <a:bodyPr/>
        <a:lstStyle/>
        <a:p>
          <a:endParaRPr lang="en-US"/>
        </a:p>
      </dgm:t>
    </dgm:pt>
    <dgm:pt modelId="{9706CBAF-E3DA-4C39-9126-334F7D93C553}" type="sibTrans" cxnId="{0054BF08-D790-4106-9B52-F34DBB550EE0}">
      <dgm:prSet/>
      <dgm:spPr/>
      <dgm:t>
        <a:bodyPr/>
        <a:lstStyle/>
        <a:p>
          <a:endParaRPr lang="en-US"/>
        </a:p>
      </dgm:t>
    </dgm:pt>
    <dgm:pt modelId="{41F67344-41F7-4967-B795-74575A9F2ED1}">
      <dgm:prSet phldrT="[Text]" custT="1"/>
      <dgm:spPr/>
      <dgm:t>
        <a:bodyPr/>
        <a:lstStyle/>
        <a:p>
          <a:pPr marL="0" indent="0" algn="l"/>
          <a:r>
            <a:rPr lang="da-DK" sz="1400" dirty="0" smtClean="0"/>
            <a:t>Research</a:t>
          </a:r>
          <a:endParaRPr lang="da-DK" sz="1400" dirty="0"/>
        </a:p>
      </dgm:t>
    </dgm:pt>
    <dgm:pt modelId="{35B81816-3FDF-4553-AEE9-DC3578A3F9DB}" type="parTrans" cxnId="{2BCBD8C5-752A-4676-8C04-F2A0C6D36110}">
      <dgm:prSet/>
      <dgm:spPr/>
      <dgm:t>
        <a:bodyPr/>
        <a:lstStyle/>
        <a:p>
          <a:endParaRPr lang="en-US"/>
        </a:p>
      </dgm:t>
    </dgm:pt>
    <dgm:pt modelId="{D9DCC76F-71B7-4904-82F2-49AF9E99D8B2}" type="sibTrans" cxnId="{2BCBD8C5-752A-4676-8C04-F2A0C6D36110}">
      <dgm:prSet/>
      <dgm:spPr/>
      <dgm:t>
        <a:bodyPr/>
        <a:lstStyle/>
        <a:p>
          <a:endParaRPr lang="en-US"/>
        </a:p>
      </dgm:t>
    </dgm:pt>
    <dgm:pt modelId="{C059D418-16EF-41AA-92A3-84BDB33DE179}">
      <dgm:prSet phldrT="[Text]" custT="1"/>
      <dgm:spPr/>
      <dgm:t>
        <a:bodyPr/>
        <a:lstStyle/>
        <a:p>
          <a:pPr marL="90488" indent="-90488" algn="l"/>
          <a:r>
            <a:rPr lang="en-US" sz="1400" noProof="0" dirty="0" err="1" smtClean="0"/>
            <a:t>Dissemi</a:t>
          </a:r>
          <a:r>
            <a:rPr lang="en-US" sz="1400" noProof="0" dirty="0" smtClean="0"/>
            <a:t>-nation</a:t>
          </a:r>
          <a:endParaRPr lang="en-US" sz="1400" noProof="0" dirty="0"/>
        </a:p>
      </dgm:t>
    </dgm:pt>
    <dgm:pt modelId="{6E454193-9DA2-4228-BF89-C3FAECDCA706}" type="parTrans" cxnId="{596D944B-1FAD-4DAF-B7A5-9CCA951E4B67}">
      <dgm:prSet/>
      <dgm:spPr/>
      <dgm:t>
        <a:bodyPr/>
        <a:lstStyle/>
        <a:p>
          <a:endParaRPr lang="en-US"/>
        </a:p>
      </dgm:t>
    </dgm:pt>
    <dgm:pt modelId="{49249ABE-F25B-4D47-AB48-D8F1CA80DE99}" type="sibTrans" cxnId="{596D944B-1FAD-4DAF-B7A5-9CCA951E4B67}">
      <dgm:prSet/>
      <dgm:spPr/>
      <dgm:t>
        <a:bodyPr/>
        <a:lstStyle/>
        <a:p>
          <a:endParaRPr lang="en-US"/>
        </a:p>
      </dgm:t>
    </dgm:pt>
    <dgm:pt modelId="{689BBFF4-89E1-4CD2-96A3-F484BBDC254F}">
      <dgm:prSet phldrT="[Text]" custT="1"/>
      <dgm:spPr/>
      <dgm:t>
        <a:bodyPr/>
        <a:lstStyle/>
        <a:p>
          <a:r>
            <a:rPr lang="da-DK" sz="1400" dirty="0" smtClean="0"/>
            <a:t>Services</a:t>
          </a:r>
          <a:endParaRPr lang="da-DK" sz="1400" dirty="0"/>
        </a:p>
      </dgm:t>
    </dgm:pt>
    <dgm:pt modelId="{603F0A40-B8F3-4B65-86DE-ACFDFDC1AAC1}" type="parTrans" cxnId="{1E0257A2-5471-4238-9FC2-3890501F9BB1}">
      <dgm:prSet/>
      <dgm:spPr/>
      <dgm:t>
        <a:bodyPr/>
        <a:lstStyle/>
        <a:p>
          <a:endParaRPr lang="en-US"/>
        </a:p>
      </dgm:t>
    </dgm:pt>
    <dgm:pt modelId="{DC682A3E-00E3-4A70-B0F4-CF35D40D026E}" type="sibTrans" cxnId="{1E0257A2-5471-4238-9FC2-3890501F9BB1}">
      <dgm:prSet/>
      <dgm:spPr/>
      <dgm:t>
        <a:bodyPr/>
        <a:lstStyle/>
        <a:p>
          <a:endParaRPr lang="en-US"/>
        </a:p>
      </dgm:t>
    </dgm:pt>
    <dgm:pt modelId="{B420D1AA-F7F6-4272-9F34-8792CF7971F5}">
      <dgm:prSet phldrT="[Text]" custT="1"/>
      <dgm:spPr/>
      <dgm:t>
        <a:bodyPr/>
        <a:lstStyle/>
        <a:p>
          <a:r>
            <a:rPr lang="da-DK" sz="1400" dirty="0" smtClean="0"/>
            <a:t>Innovation</a:t>
          </a:r>
          <a:endParaRPr lang="da-DK" sz="1400" dirty="0"/>
        </a:p>
      </dgm:t>
    </dgm:pt>
    <dgm:pt modelId="{62853948-7C14-4B33-B878-58F300C038C3}" type="parTrans" cxnId="{9900A1C6-5D6C-41E6-8C34-EEEC3F17392E}">
      <dgm:prSet/>
      <dgm:spPr/>
      <dgm:t>
        <a:bodyPr/>
        <a:lstStyle/>
        <a:p>
          <a:endParaRPr lang="en-US"/>
        </a:p>
      </dgm:t>
    </dgm:pt>
    <dgm:pt modelId="{9C56EDC5-8CC5-435E-88EF-713C313F5572}" type="sibTrans" cxnId="{9900A1C6-5D6C-41E6-8C34-EEEC3F17392E}">
      <dgm:prSet/>
      <dgm:spPr/>
      <dgm:t>
        <a:bodyPr/>
        <a:lstStyle/>
        <a:p>
          <a:endParaRPr lang="en-US"/>
        </a:p>
      </dgm:t>
    </dgm:pt>
    <dgm:pt modelId="{D86A60D8-81BD-47B2-A7BF-4620D36EE09B}">
      <dgm:prSet phldrT="[Text]" custT="1"/>
      <dgm:spPr/>
      <dgm:t>
        <a:bodyPr/>
        <a:lstStyle/>
        <a:p>
          <a:r>
            <a:rPr lang="da-DK" sz="1300" dirty="0" err="1" smtClean="0"/>
            <a:t>Governance</a:t>
          </a:r>
          <a:r>
            <a:rPr lang="da-DK" sz="1300" dirty="0" smtClean="0"/>
            <a:t> </a:t>
          </a:r>
          <a:endParaRPr lang="da-DK" sz="1300" dirty="0"/>
        </a:p>
      </dgm:t>
    </dgm:pt>
    <dgm:pt modelId="{35F4D380-9350-44F1-AF1C-48A69FBFF48A}" type="parTrans" cxnId="{12759D58-6970-4BE5-8F36-59548AD38C08}">
      <dgm:prSet/>
      <dgm:spPr/>
      <dgm:t>
        <a:bodyPr/>
        <a:lstStyle/>
        <a:p>
          <a:endParaRPr lang="en-US"/>
        </a:p>
      </dgm:t>
    </dgm:pt>
    <dgm:pt modelId="{9D1F42A3-8E6E-48CC-9276-6577446EE0CF}" type="sibTrans" cxnId="{12759D58-6970-4BE5-8F36-59548AD38C08}">
      <dgm:prSet/>
      <dgm:spPr/>
      <dgm:t>
        <a:bodyPr/>
        <a:lstStyle/>
        <a:p>
          <a:endParaRPr lang="en-US"/>
        </a:p>
      </dgm:t>
    </dgm:pt>
    <dgm:pt modelId="{DD0578EF-00F9-4D24-9307-5A7F6C3FC6C8}">
      <dgm:prSet phldrT="[Text]" custT="1"/>
      <dgm:spPr/>
      <dgm:t>
        <a:bodyPr/>
        <a:lstStyle/>
        <a:p>
          <a:r>
            <a:rPr lang="da-DK" sz="1300" dirty="0" smtClean="0"/>
            <a:t>Best </a:t>
          </a:r>
          <a:r>
            <a:rPr lang="da-DK" sz="1300" dirty="0" err="1" smtClean="0"/>
            <a:t>practice</a:t>
          </a:r>
          <a:endParaRPr lang="da-DK" sz="1300" dirty="0"/>
        </a:p>
      </dgm:t>
    </dgm:pt>
    <dgm:pt modelId="{1FF4FD91-1CE4-4406-AA58-2CF8020B4F7E}" type="parTrans" cxnId="{A4AC9B29-95BF-480C-AD58-07BCD11D8551}">
      <dgm:prSet/>
      <dgm:spPr/>
      <dgm:t>
        <a:bodyPr/>
        <a:lstStyle/>
        <a:p>
          <a:endParaRPr lang="en-US"/>
        </a:p>
      </dgm:t>
    </dgm:pt>
    <dgm:pt modelId="{6A25C318-22E5-485E-8C29-A8D90404CC46}" type="sibTrans" cxnId="{A4AC9B29-95BF-480C-AD58-07BCD11D8551}">
      <dgm:prSet/>
      <dgm:spPr/>
      <dgm:t>
        <a:bodyPr/>
        <a:lstStyle/>
        <a:p>
          <a:endParaRPr lang="en-US"/>
        </a:p>
      </dgm:t>
    </dgm:pt>
    <dgm:pt modelId="{B35BAA39-C79A-4F4B-8B3C-B82EB1599FCF}">
      <dgm:prSet phldrT="[Text]" custT="1"/>
      <dgm:spPr/>
      <dgm:t>
        <a:bodyPr/>
        <a:lstStyle/>
        <a:p>
          <a:r>
            <a:rPr lang="da-DK" sz="1400" dirty="0" err="1" smtClean="0"/>
            <a:t>Ownership</a:t>
          </a:r>
          <a:endParaRPr lang="da-DK" sz="1400" dirty="0"/>
        </a:p>
      </dgm:t>
    </dgm:pt>
    <dgm:pt modelId="{5D487435-D081-4126-822C-68899C429D9B}" type="parTrans" cxnId="{6277E36E-79AD-4BBC-9BB3-BBE1F248B8C4}">
      <dgm:prSet/>
      <dgm:spPr/>
      <dgm:t>
        <a:bodyPr/>
        <a:lstStyle/>
        <a:p>
          <a:endParaRPr lang="en-US"/>
        </a:p>
      </dgm:t>
    </dgm:pt>
    <dgm:pt modelId="{4C0CC329-2F6F-415F-AB1C-9E112E390627}" type="sibTrans" cxnId="{6277E36E-79AD-4BBC-9BB3-BBE1F248B8C4}">
      <dgm:prSet/>
      <dgm:spPr/>
      <dgm:t>
        <a:bodyPr/>
        <a:lstStyle/>
        <a:p>
          <a:endParaRPr lang="en-US"/>
        </a:p>
      </dgm:t>
    </dgm:pt>
    <dgm:pt modelId="{384E2AE1-4F78-411E-B2A7-C944718625F8}">
      <dgm:prSet phldrT="[Text]" custT="1"/>
      <dgm:spPr/>
      <dgm:t>
        <a:bodyPr/>
        <a:lstStyle/>
        <a:p>
          <a:r>
            <a:rPr lang="da-DK" sz="1400" dirty="0" err="1" smtClean="0"/>
            <a:t>Use</a:t>
          </a:r>
          <a:endParaRPr lang="da-DK" sz="1400" dirty="0"/>
        </a:p>
      </dgm:t>
    </dgm:pt>
    <dgm:pt modelId="{43A976A4-1C24-40C5-8866-AB48AD08A67B}" type="parTrans" cxnId="{B01D2876-1E0B-4765-AE6B-485BCB084E9F}">
      <dgm:prSet/>
      <dgm:spPr/>
      <dgm:t>
        <a:bodyPr/>
        <a:lstStyle/>
        <a:p>
          <a:endParaRPr lang="en-US"/>
        </a:p>
      </dgm:t>
    </dgm:pt>
    <dgm:pt modelId="{F51130B0-91BF-47FB-9E31-13260458E389}" type="sibTrans" cxnId="{B01D2876-1E0B-4765-AE6B-485BCB084E9F}">
      <dgm:prSet/>
      <dgm:spPr/>
      <dgm:t>
        <a:bodyPr/>
        <a:lstStyle/>
        <a:p>
          <a:endParaRPr lang="en-US"/>
        </a:p>
      </dgm:t>
    </dgm:pt>
    <dgm:pt modelId="{A61D9238-73C4-4E9C-ADE9-161D17D08433}">
      <dgm:prSet phldrT="[Text]" custT="1"/>
      <dgm:spPr/>
      <dgm:t>
        <a:bodyPr/>
        <a:lstStyle/>
        <a:p>
          <a:endParaRPr lang="da-DK" sz="1200" dirty="0"/>
        </a:p>
      </dgm:t>
    </dgm:pt>
    <dgm:pt modelId="{FEB2B145-96B9-43CA-ACBD-40BB3C2A1E8B}" type="parTrans" cxnId="{D779C04C-352B-43E7-8290-A7BF2BEF3EBD}">
      <dgm:prSet/>
      <dgm:spPr/>
      <dgm:t>
        <a:bodyPr/>
        <a:lstStyle/>
        <a:p>
          <a:endParaRPr lang="en-US"/>
        </a:p>
      </dgm:t>
    </dgm:pt>
    <dgm:pt modelId="{7F65842E-656C-4C11-B644-4C1A15D5F7D0}" type="sibTrans" cxnId="{D779C04C-352B-43E7-8290-A7BF2BEF3EBD}">
      <dgm:prSet/>
      <dgm:spPr/>
      <dgm:t>
        <a:bodyPr/>
        <a:lstStyle/>
        <a:p>
          <a:endParaRPr lang="en-US"/>
        </a:p>
      </dgm:t>
    </dgm:pt>
    <dgm:pt modelId="{8059DAD3-39AD-435B-AA62-0858AE298C53}">
      <dgm:prSet phldrT="[Text]" custT="1"/>
      <dgm:spPr/>
      <dgm:t>
        <a:bodyPr/>
        <a:lstStyle/>
        <a:p>
          <a:endParaRPr lang="da-DK" sz="1400" dirty="0"/>
        </a:p>
      </dgm:t>
    </dgm:pt>
    <dgm:pt modelId="{A68E9E5C-D18D-409E-930C-EA82E1D450E1}" type="parTrans" cxnId="{640BFBDE-65C4-4254-BDFB-AE3849470F10}">
      <dgm:prSet/>
      <dgm:spPr/>
      <dgm:t>
        <a:bodyPr/>
        <a:lstStyle/>
        <a:p>
          <a:endParaRPr lang="en-US"/>
        </a:p>
      </dgm:t>
    </dgm:pt>
    <dgm:pt modelId="{D939F27A-F583-4FC2-AD75-8A8F258F09C3}" type="sibTrans" cxnId="{640BFBDE-65C4-4254-BDFB-AE3849470F10}">
      <dgm:prSet/>
      <dgm:spPr/>
      <dgm:t>
        <a:bodyPr/>
        <a:lstStyle/>
        <a:p>
          <a:endParaRPr lang="en-US"/>
        </a:p>
      </dgm:t>
    </dgm:pt>
    <dgm:pt modelId="{B4DE2C3D-ADA1-42E4-9424-54C8FCDFBF4C}" type="pres">
      <dgm:prSet presAssocID="{DA234FF0-F272-4258-9AFF-5D8FE96D28C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BE962F-DC24-4C3A-B94C-0908E55577B6}" type="pres">
      <dgm:prSet presAssocID="{DA234FF0-F272-4258-9AFF-5D8FE96D28CC}" presName="children" presStyleCnt="0"/>
      <dgm:spPr/>
      <dgm:t>
        <a:bodyPr/>
        <a:lstStyle/>
        <a:p>
          <a:endParaRPr lang="en-US"/>
        </a:p>
      </dgm:t>
    </dgm:pt>
    <dgm:pt modelId="{2FC03EA4-DCE0-4A73-BB20-287A835AC6F4}" type="pres">
      <dgm:prSet presAssocID="{DA234FF0-F272-4258-9AFF-5D8FE96D28CC}" presName="child1group" presStyleCnt="0"/>
      <dgm:spPr/>
    </dgm:pt>
    <dgm:pt modelId="{A610CA91-7A1F-4258-8364-7BFE9820E47C}" type="pres">
      <dgm:prSet presAssocID="{DA234FF0-F272-4258-9AFF-5D8FE96D28CC}" presName="child1" presStyleLbl="bgAcc1" presStyleIdx="0" presStyleCnt="4"/>
      <dgm:spPr/>
      <dgm:t>
        <a:bodyPr/>
        <a:lstStyle/>
        <a:p>
          <a:endParaRPr lang="en-US"/>
        </a:p>
      </dgm:t>
    </dgm:pt>
    <dgm:pt modelId="{E446B529-594B-4757-A825-60B017CF6893}" type="pres">
      <dgm:prSet presAssocID="{DA234FF0-F272-4258-9AFF-5D8FE96D28C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1DA5B-A083-432D-8752-ED72DF73AF18}" type="pres">
      <dgm:prSet presAssocID="{DA234FF0-F272-4258-9AFF-5D8FE96D28CC}" presName="child2group" presStyleCnt="0"/>
      <dgm:spPr/>
    </dgm:pt>
    <dgm:pt modelId="{78D3DD84-28A6-42F4-977D-9EFEF87C31B1}" type="pres">
      <dgm:prSet presAssocID="{DA234FF0-F272-4258-9AFF-5D8FE96D28CC}" presName="child2" presStyleLbl="bgAcc1" presStyleIdx="1" presStyleCnt="4"/>
      <dgm:spPr/>
      <dgm:t>
        <a:bodyPr/>
        <a:lstStyle/>
        <a:p>
          <a:endParaRPr lang="en-US"/>
        </a:p>
      </dgm:t>
    </dgm:pt>
    <dgm:pt modelId="{D1EB9976-66D7-4CBB-898F-3748356D66F1}" type="pres">
      <dgm:prSet presAssocID="{DA234FF0-F272-4258-9AFF-5D8FE96D28C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0C568-7053-4BFD-9282-F0855F303BD6}" type="pres">
      <dgm:prSet presAssocID="{DA234FF0-F272-4258-9AFF-5D8FE96D28CC}" presName="child3group" presStyleCnt="0"/>
      <dgm:spPr/>
    </dgm:pt>
    <dgm:pt modelId="{9B3A3F63-5D99-45A6-91B4-1D5B5D3B6D8D}" type="pres">
      <dgm:prSet presAssocID="{DA234FF0-F272-4258-9AFF-5D8FE96D28CC}" presName="child3" presStyleLbl="bgAcc1" presStyleIdx="2" presStyleCnt="4"/>
      <dgm:spPr/>
      <dgm:t>
        <a:bodyPr/>
        <a:lstStyle/>
        <a:p>
          <a:endParaRPr lang="en-US"/>
        </a:p>
      </dgm:t>
    </dgm:pt>
    <dgm:pt modelId="{FD8B999A-31A7-4011-8099-DEC67AE73E40}" type="pres">
      <dgm:prSet presAssocID="{DA234FF0-F272-4258-9AFF-5D8FE96D28C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7C9A0-82D5-42AE-B69C-390CA9CB8BAC}" type="pres">
      <dgm:prSet presAssocID="{DA234FF0-F272-4258-9AFF-5D8FE96D28CC}" presName="child4group" presStyleCnt="0"/>
      <dgm:spPr/>
    </dgm:pt>
    <dgm:pt modelId="{1C992827-4FAA-4690-AFE7-FEAAF7495E66}" type="pres">
      <dgm:prSet presAssocID="{DA234FF0-F272-4258-9AFF-5D8FE96D28CC}" presName="child4" presStyleLbl="bgAcc1" presStyleIdx="3" presStyleCnt="4"/>
      <dgm:spPr/>
      <dgm:t>
        <a:bodyPr/>
        <a:lstStyle/>
        <a:p>
          <a:endParaRPr lang="en-US"/>
        </a:p>
      </dgm:t>
    </dgm:pt>
    <dgm:pt modelId="{D3F53EBC-FC83-44EA-A702-3DD9F3B9D830}" type="pres">
      <dgm:prSet presAssocID="{DA234FF0-F272-4258-9AFF-5D8FE96D28C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AEF6-EC97-4E30-B973-B7AE6F0445ED}" type="pres">
      <dgm:prSet presAssocID="{DA234FF0-F272-4258-9AFF-5D8FE96D28CC}" presName="childPlaceholder" presStyleCnt="0"/>
      <dgm:spPr/>
      <dgm:t>
        <a:bodyPr/>
        <a:lstStyle/>
        <a:p>
          <a:endParaRPr lang="en-US"/>
        </a:p>
      </dgm:t>
    </dgm:pt>
    <dgm:pt modelId="{122883C6-D8B1-4935-A921-F8429BD42FBE}" type="pres">
      <dgm:prSet presAssocID="{DA234FF0-F272-4258-9AFF-5D8FE96D28CC}" presName="circle" presStyleCnt="0"/>
      <dgm:spPr/>
      <dgm:t>
        <a:bodyPr/>
        <a:lstStyle/>
        <a:p>
          <a:endParaRPr lang="en-US"/>
        </a:p>
      </dgm:t>
    </dgm:pt>
    <dgm:pt modelId="{1E8A960F-2974-44ED-B126-68EC0E5ACBD8}" type="pres">
      <dgm:prSet presAssocID="{DA234FF0-F272-4258-9AFF-5D8FE96D28C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F7F96-1EB8-4B5D-A350-585469B7E9C0}" type="pres">
      <dgm:prSet presAssocID="{DA234FF0-F272-4258-9AFF-5D8FE96D28C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C135F-1CC8-447E-BD6F-E1FE99926222}" type="pres">
      <dgm:prSet presAssocID="{DA234FF0-F272-4258-9AFF-5D8FE96D28C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F2BB3-2A6D-41A7-A1EF-1484FA63658C}" type="pres">
      <dgm:prSet presAssocID="{DA234FF0-F272-4258-9AFF-5D8FE96D28C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C64E4-1FB7-4310-BB48-C679710C0019}" type="pres">
      <dgm:prSet presAssocID="{DA234FF0-F272-4258-9AFF-5D8FE96D28CC}" presName="quadrantPlaceholder" presStyleCnt="0"/>
      <dgm:spPr/>
      <dgm:t>
        <a:bodyPr/>
        <a:lstStyle/>
        <a:p>
          <a:endParaRPr lang="en-US"/>
        </a:p>
      </dgm:t>
    </dgm:pt>
    <dgm:pt modelId="{FE01E943-1AF1-43BA-8AD2-E79A70FA379E}" type="pres">
      <dgm:prSet presAssocID="{DA234FF0-F272-4258-9AFF-5D8FE96D28CC}" presName="center1" presStyleLbl="fgShp" presStyleIdx="0" presStyleCnt="2"/>
      <dgm:spPr/>
      <dgm:t>
        <a:bodyPr/>
        <a:lstStyle/>
        <a:p>
          <a:endParaRPr lang="en-US"/>
        </a:p>
      </dgm:t>
    </dgm:pt>
    <dgm:pt modelId="{210A69A2-AB72-4A64-9532-4F62D43D4433}" type="pres">
      <dgm:prSet presAssocID="{DA234FF0-F272-4258-9AFF-5D8FE96D28CC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69194685-212A-4241-A3A7-2282B791428C}" type="presOf" srcId="{B35BAA39-C79A-4F4B-8B3C-B82EB1599FCF}" destId="{A610CA91-7A1F-4258-8364-7BFE9820E47C}" srcOrd="0" destOrd="0" presId="urn:microsoft.com/office/officeart/2005/8/layout/cycle4"/>
    <dgm:cxn modelId="{BE50F8B5-5F43-4FB1-ACA0-8EC14FAD5EA2}" type="presOf" srcId="{8059DAD3-39AD-435B-AA62-0858AE298C53}" destId="{FD8B999A-31A7-4011-8099-DEC67AE73E40}" srcOrd="1" destOrd="0" presId="urn:microsoft.com/office/officeart/2005/8/layout/cycle4"/>
    <dgm:cxn modelId="{640BFBDE-65C4-4254-BDFB-AE3849470F10}" srcId="{6A7A5051-FA79-43B7-9C20-1639DC13337C}" destId="{8059DAD3-39AD-435B-AA62-0858AE298C53}" srcOrd="0" destOrd="0" parTransId="{A68E9E5C-D18D-409E-930C-EA82E1D450E1}" sibTransId="{D939F27A-F583-4FC2-AD75-8A8F258F09C3}"/>
    <dgm:cxn modelId="{96709170-DADF-4D1B-A92C-6E27A6D594D3}" type="presOf" srcId="{D86A60D8-81BD-47B2-A7BF-4620D36EE09B}" destId="{1C992827-4FAA-4690-AFE7-FEAAF7495E66}" srcOrd="0" destOrd="1" presId="urn:microsoft.com/office/officeart/2005/8/layout/cycle4"/>
    <dgm:cxn modelId="{C1BFE00C-3F79-466C-A866-52DDC43CE451}" type="presOf" srcId="{A61D9238-73C4-4E9C-ADE9-161D17D08433}" destId="{1C992827-4FAA-4690-AFE7-FEAAF7495E66}" srcOrd="0" destOrd="0" presId="urn:microsoft.com/office/officeart/2005/8/layout/cycle4"/>
    <dgm:cxn modelId="{A4AC9B29-95BF-480C-AD58-07BCD11D8551}" srcId="{CD5520F7-8A78-4BD6-A69F-49BFD99D1AA4}" destId="{DD0578EF-00F9-4D24-9307-5A7F6C3FC6C8}" srcOrd="2" destOrd="0" parTransId="{1FF4FD91-1CE4-4406-AA58-2CF8020B4F7E}" sibTransId="{6A25C318-22E5-485E-8C29-A8D90404CC46}"/>
    <dgm:cxn modelId="{6277E36E-79AD-4BBC-9BB3-BBE1F248B8C4}" srcId="{B4FE2603-2CCC-49D6-AEBE-F0A0B51B5AFF}" destId="{B35BAA39-C79A-4F4B-8B3C-B82EB1599FCF}" srcOrd="0" destOrd="0" parTransId="{5D487435-D081-4126-822C-68899C429D9B}" sibTransId="{4C0CC329-2F6F-415F-AB1C-9E112E390627}"/>
    <dgm:cxn modelId="{B01D2876-1E0B-4765-AE6B-485BCB084E9F}" srcId="{B4FE2603-2CCC-49D6-AEBE-F0A0B51B5AFF}" destId="{384E2AE1-4F78-411E-B2A7-C944718625F8}" srcOrd="1" destOrd="0" parTransId="{43A976A4-1C24-40C5-8866-AB48AD08A67B}" sibTransId="{F51130B0-91BF-47FB-9E31-13260458E389}"/>
    <dgm:cxn modelId="{699DA99D-5E73-458C-ACDE-4A8070B76BD3}" type="presOf" srcId="{689BBFF4-89E1-4CD2-96A3-F484BBDC254F}" destId="{9B3A3F63-5D99-45A6-91B4-1D5B5D3B6D8D}" srcOrd="0" destOrd="1" presId="urn:microsoft.com/office/officeart/2005/8/layout/cycle4"/>
    <dgm:cxn modelId="{D779C04C-352B-43E7-8290-A7BF2BEF3EBD}" srcId="{CD5520F7-8A78-4BD6-A69F-49BFD99D1AA4}" destId="{A61D9238-73C4-4E9C-ADE9-161D17D08433}" srcOrd="0" destOrd="0" parTransId="{FEB2B145-96B9-43CA-ACBD-40BB3C2A1E8B}" sibTransId="{7F65842E-656C-4C11-B644-4C1A15D5F7D0}"/>
    <dgm:cxn modelId="{60630916-3E5B-46C7-822B-7FDACDDBA11B}" type="presOf" srcId="{6A7A5051-FA79-43B7-9C20-1639DC13337C}" destId="{E57C135F-1CC8-447E-BD6F-E1FE99926222}" srcOrd="0" destOrd="0" presId="urn:microsoft.com/office/officeart/2005/8/layout/cycle4"/>
    <dgm:cxn modelId="{596D944B-1FAD-4DAF-B7A5-9CCA951E4B67}" srcId="{A4C1F235-2729-42F2-AECA-AA178CA50D4B}" destId="{C059D418-16EF-41AA-92A3-84BDB33DE179}" srcOrd="1" destOrd="0" parTransId="{6E454193-9DA2-4228-BF89-C3FAECDCA706}" sibTransId="{49249ABE-F25B-4D47-AB48-D8F1CA80DE99}"/>
    <dgm:cxn modelId="{5A584FAA-9F7A-41F7-AC32-AD445B0A102D}" type="presOf" srcId="{B420D1AA-F7F6-4272-9F34-8792CF7971F5}" destId="{FD8B999A-31A7-4011-8099-DEC67AE73E40}" srcOrd="1" destOrd="2" presId="urn:microsoft.com/office/officeart/2005/8/layout/cycle4"/>
    <dgm:cxn modelId="{68C3CFAC-D2C9-4029-AE5C-D370896FDD72}" type="presOf" srcId="{C059D418-16EF-41AA-92A3-84BDB33DE179}" destId="{78D3DD84-28A6-42F4-977D-9EFEF87C31B1}" srcOrd="0" destOrd="1" presId="urn:microsoft.com/office/officeart/2005/8/layout/cycle4"/>
    <dgm:cxn modelId="{619477CA-D47B-4AA5-AF52-B08BD0012627}" type="presOf" srcId="{41F67344-41F7-4967-B795-74575A9F2ED1}" destId="{78D3DD84-28A6-42F4-977D-9EFEF87C31B1}" srcOrd="0" destOrd="0" presId="urn:microsoft.com/office/officeart/2005/8/layout/cycle4"/>
    <dgm:cxn modelId="{A7A11F2E-E05B-4F14-BDC9-A82966F9A56D}" type="presOf" srcId="{689BBFF4-89E1-4CD2-96A3-F484BBDC254F}" destId="{FD8B999A-31A7-4011-8099-DEC67AE73E40}" srcOrd="1" destOrd="1" presId="urn:microsoft.com/office/officeart/2005/8/layout/cycle4"/>
    <dgm:cxn modelId="{82E18678-3DAB-4E71-AE3B-4E022E9CB81F}" type="presOf" srcId="{B35BAA39-C79A-4F4B-8B3C-B82EB1599FCF}" destId="{E446B529-594B-4757-A825-60B017CF6893}" srcOrd="1" destOrd="0" presId="urn:microsoft.com/office/officeart/2005/8/layout/cycle4"/>
    <dgm:cxn modelId="{073162FF-BDEA-411D-83EF-D6E91BFB0A2F}" type="presOf" srcId="{384E2AE1-4F78-411E-B2A7-C944718625F8}" destId="{E446B529-594B-4757-A825-60B017CF6893}" srcOrd="1" destOrd="1" presId="urn:microsoft.com/office/officeart/2005/8/layout/cycle4"/>
    <dgm:cxn modelId="{521C486E-9D9B-4EB8-B6BA-3D825E0D9B73}" type="presOf" srcId="{41F67344-41F7-4967-B795-74575A9F2ED1}" destId="{D1EB9976-66D7-4CBB-898F-3748356D66F1}" srcOrd="1" destOrd="0" presId="urn:microsoft.com/office/officeart/2005/8/layout/cycle4"/>
    <dgm:cxn modelId="{376A942A-91D5-407C-89D9-840998141A6C}" type="presOf" srcId="{C059D418-16EF-41AA-92A3-84BDB33DE179}" destId="{D1EB9976-66D7-4CBB-898F-3748356D66F1}" srcOrd="1" destOrd="1" presId="urn:microsoft.com/office/officeart/2005/8/layout/cycle4"/>
    <dgm:cxn modelId="{FFCB6245-47A2-4D1A-BDBB-A3BA95528108}" type="presOf" srcId="{A4C1F235-2729-42F2-AECA-AA178CA50D4B}" destId="{FD9F7F96-1EB8-4B5D-A350-585469B7E9C0}" srcOrd="0" destOrd="0" presId="urn:microsoft.com/office/officeart/2005/8/layout/cycle4"/>
    <dgm:cxn modelId="{39DBBCD5-D5A3-40F1-882D-DDB4C9F77276}" type="presOf" srcId="{8059DAD3-39AD-435B-AA62-0858AE298C53}" destId="{9B3A3F63-5D99-45A6-91B4-1D5B5D3B6D8D}" srcOrd="0" destOrd="0" presId="urn:microsoft.com/office/officeart/2005/8/layout/cycle4"/>
    <dgm:cxn modelId="{440860E4-4C66-4CAA-B5DE-288E322DD749}" srcId="{DA234FF0-F272-4258-9AFF-5D8FE96D28CC}" destId="{6A7A5051-FA79-43B7-9C20-1639DC13337C}" srcOrd="2" destOrd="0" parTransId="{19E14DCF-B075-413F-B45D-14C70F046F30}" sibTransId="{612F9DE1-DB29-4468-B49A-63330AFF0436}"/>
    <dgm:cxn modelId="{1890A8C9-4680-4A31-A972-27C642327AAB}" type="presOf" srcId="{DD0578EF-00F9-4D24-9307-5A7F6C3FC6C8}" destId="{1C992827-4FAA-4690-AFE7-FEAAF7495E66}" srcOrd="0" destOrd="2" presId="urn:microsoft.com/office/officeart/2005/8/layout/cycle4"/>
    <dgm:cxn modelId="{DBAE09A4-8406-4515-B1E4-EDBF868DDB71}" type="presOf" srcId="{A61D9238-73C4-4E9C-ADE9-161D17D08433}" destId="{D3F53EBC-FC83-44EA-A702-3DD9F3B9D830}" srcOrd="1" destOrd="0" presId="urn:microsoft.com/office/officeart/2005/8/layout/cycle4"/>
    <dgm:cxn modelId="{893C751D-9B2B-477A-8A00-2F7BA8390C98}" type="presOf" srcId="{DA234FF0-F272-4258-9AFF-5D8FE96D28CC}" destId="{B4DE2C3D-ADA1-42E4-9424-54C8FCDFBF4C}" srcOrd="0" destOrd="0" presId="urn:microsoft.com/office/officeart/2005/8/layout/cycle4"/>
    <dgm:cxn modelId="{12759D58-6970-4BE5-8F36-59548AD38C08}" srcId="{CD5520F7-8A78-4BD6-A69F-49BFD99D1AA4}" destId="{D86A60D8-81BD-47B2-A7BF-4620D36EE09B}" srcOrd="1" destOrd="0" parTransId="{35F4D380-9350-44F1-AF1C-48A69FBFF48A}" sibTransId="{9D1F42A3-8E6E-48CC-9276-6577446EE0CF}"/>
    <dgm:cxn modelId="{9B3DEBDF-EBD6-4E28-8BD0-49CF575347E4}" type="presOf" srcId="{CD5520F7-8A78-4BD6-A69F-49BFD99D1AA4}" destId="{E84F2BB3-2A6D-41A7-A1EF-1484FA63658C}" srcOrd="0" destOrd="0" presId="urn:microsoft.com/office/officeart/2005/8/layout/cycle4"/>
    <dgm:cxn modelId="{FAF0683B-2239-4B19-8792-408CC7C47CEB}" type="presOf" srcId="{B4FE2603-2CCC-49D6-AEBE-F0A0B51B5AFF}" destId="{1E8A960F-2974-44ED-B126-68EC0E5ACBD8}" srcOrd="0" destOrd="0" presId="urn:microsoft.com/office/officeart/2005/8/layout/cycle4"/>
    <dgm:cxn modelId="{5FB980AD-D4AD-4080-A1FB-E36D3BCFDCB0}" type="presOf" srcId="{D86A60D8-81BD-47B2-A7BF-4620D36EE09B}" destId="{D3F53EBC-FC83-44EA-A702-3DD9F3B9D830}" srcOrd="1" destOrd="1" presId="urn:microsoft.com/office/officeart/2005/8/layout/cycle4"/>
    <dgm:cxn modelId="{0054BF08-D790-4106-9B52-F34DBB550EE0}" srcId="{DA234FF0-F272-4258-9AFF-5D8FE96D28CC}" destId="{BA180EA9-42A7-443B-9FE4-FD0B3649C1CE}" srcOrd="4" destOrd="0" parTransId="{35C9AFA2-E0B1-4FB8-AF0C-3818974FF8BA}" sibTransId="{9706CBAF-E3DA-4C39-9126-334F7D93C553}"/>
    <dgm:cxn modelId="{021BA793-6348-4FC2-85D5-E7E6D6779AA1}" srcId="{DA234FF0-F272-4258-9AFF-5D8FE96D28CC}" destId="{A4C1F235-2729-42F2-AECA-AA178CA50D4B}" srcOrd="1" destOrd="0" parTransId="{191032C0-D83C-4952-A4EA-DB6FABCFC5F5}" sibTransId="{6B2173BC-3354-4998-B311-E68C51622ADD}"/>
    <dgm:cxn modelId="{01BC53A3-09BC-4344-9AFD-C222D496CBAB}" type="presOf" srcId="{384E2AE1-4F78-411E-B2A7-C944718625F8}" destId="{A610CA91-7A1F-4258-8364-7BFE9820E47C}" srcOrd="0" destOrd="1" presId="urn:microsoft.com/office/officeart/2005/8/layout/cycle4"/>
    <dgm:cxn modelId="{BC510AF6-A408-4A76-BA22-05527A16A314}" type="presOf" srcId="{B420D1AA-F7F6-4272-9F34-8792CF7971F5}" destId="{9B3A3F63-5D99-45A6-91B4-1D5B5D3B6D8D}" srcOrd="0" destOrd="2" presId="urn:microsoft.com/office/officeart/2005/8/layout/cycle4"/>
    <dgm:cxn modelId="{F9761851-F648-46A1-BAFA-95EBEA8FA8FA}" srcId="{DA234FF0-F272-4258-9AFF-5D8FE96D28CC}" destId="{B4FE2603-2CCC-49D6-AEBE-F0A0B51B5AFF}" srcOrd="0" destOrd="0" parTransId="{44598155-8FC2-4012-A77F-2F38FE3E4F71}" sibTransId="{D6F6FFB2-2B35-4C88-AED3-F779A90046AB}"/>
    <dgm:cxn modelId="{F97332DB-1541-4E9B-9FE9-BAF2F33914F0}" type="presOf" srcId="{DD0578EF-00F9-4D24-9307-5A7F6C3FC6C8}" destId="{D3F53EBC-FC83-44EA-A702-3DD9F3B9D830}" srcOrd="1" destOrd="2" presId="urn:microsoft.com/office/officeart/2005/8/layout/cycle4"/>
    <dgm:cxn modelId="{9900A1C6-5D6C-41E6-8C34-EEEC3F17392E}" srcId="{6A7A5051-FA79-43B7-9C20-1639DC13337C}" destId="{B420D1AA-F7F6-4272-9F34-8792CF7971F5}" srcOrd="2" destOrd="0" parTransId="{62853948-7C14-4B33-B878-58F300C038C3}" sibTransId="{9C56EDC5-8CC5-435E-88EF-713C313F5572}"/>
    <dgm:cxn modelId="{2BCBD8C5-752A-4676-8C04-F2A0C6D36110}" srcId="{A4C1F235-2729-42F2-AECA-AA178CA50D4B}" destId="{41F67344-41F7-4967-B795-74575A9F2ED1}" srcOrd="0" destOrd="0" parTransId="{35B81816-3FDF-4553-AEE9-DC3578A3F9DB}" sibTransId="{D9DCC76F-71B7-4904-82F2-49AF9E99D8B2}"/>
    <dgm:cxn modelId="{1E0257A2-5471-4238-9FC2-3890501F9BB1}" srcId="{6A7A5051-FA79-43B7-9C20-1639DC13337C}" destId="{689BBFF4-89E1-4CD2-96A3-F484BBDC254F}" srcOrd="1" destOrd="0" parTransId="{603F0A40-B8F3-4B65-86DE-ACFDFDC1AAC1}" sibTransId="{DC682A3E-00E3-4A70-B0F4-CF35D40D026E}"/>
    <dgm:cxn modelId="{2B022051-B3D7-4234-A36D-23C3EEEC9B84}" srcId="{DA234FF0-F272-4258-9AFF-5D8FE96D28CC}" destId="{CD5520F7-8A78-4BD6-A69F-49BFD99D1AA4}" srcOrd="3" destOrd="0" parTransId="{E1849F67-F4A8-4970-B462-108AD519F0A6}" sibTransId="{0D2D5436-F9B6-4D60-8F43-BFF7EB1BED56}"/>
    <dgm:cxn modelId="{18ABC057-6F6B-4920-86B5-0EEAF765C40D}" type="presParOf" srcId="{B4DE2C3D-ADA1-42E4-9424-54C8FCDFBF4C}" destId="{F5BE962F-DC24-4C3A-B94C-0908E55577B6}" srcOrd="0" destOrd="0" presId="urn:microsoft.com/office/officeart/2005/8/layout/cycle4"/>
    <dgm:cxn modelId="{AE88032F-8024-4A8A-82F7-5F32C91B2845}" type="presParOf" srcId="{F5BE962F-DC24-4C3A-B94C-0908E55577B6}" destId="{2FC03EA4-DCE0-4A73-BB20-287A835AC6F4}" srcOrd="0" destOrd="0" presId="urn:microsoft.com/office/officeart/2005/8/layout/cycle4"/>
    <dgm:cxn modelId="{28E65FAA-239F-4CED-A5E0-0B820498A996}" type="presParOf" srcId="{2FC03EA4-DCE0-4A73-BB20-287A835AC6F4}" destId="{A610CA91-7A1F-4258-8364-7BFE9820E47C}" srcOrd="0" destOrd="0" presId="urn:microsoft.com/office/officeart/2005/8/layout/cycle4"/>
    <dgm:cxn modelId="{8ECEC41B-0F58-4352-902B-8E6B0B1DAB1F}" type="presParOf" srcId="{2FC03EA4-DCE0-4A73-BB20-287A835AC6F4}" destId="{E446B529-594B-4757-A825-60B017CF6893}" srcOrd="1" destOrd="0" presId="urn:microsoft.com/office/officeart/2005/8/layout/cycle4"/>
    <dgm:cxn modelId="{1057A603-9C54-4999-8873-911B831A1840}" type="presParOf" srcId="{F5BE962F-DC24-4C3A-B94C-0908E55577B6}" destId="{4CD1DA5B-A083-432D-8752-ED72DF73AF18}" srcOrd="1" destOrd="0" presId="urn:microsoft.com/office/officeart/2005/8/layout/cycle4"/>
    <dgm:cxn modelId="{E64681BC-1A4B-494D-BB60-3898DA53FE45}" type="presParOf" srcId="{4CD1DA5B-A083-432D-8752-ED72DF73AF18}" destId="{78D3DD84-28A6-42F4-977D-9EFEF87C31B1}" srcOrd="0" destOrd="0" presId="urn:microsoft.com/office/officeart/2005/8/layout/cycle4"/>
    <dgm:cxn modelId="{F9D89F64-90A6-4604-AF59-F7DA7B623B7F}" type="presParOf" srcId="{4CD1DA5B-A083-432D-8752-ED72DF73AF18}" destId="{D1EB9976-66D7-4CBB-898F-3748356D66F1}" srcOrd="1" destOrd="0" presId="urn:microsoft.com/office/officeart/2005/8/layout/cycle4"/>
    <dgm:cxn modelId="{381128E7-9258-4B15-808B-55BC7A4CFC6F}" type="presParOf" srcId="{F5BE962F-DC24-4C3A-B94C-0908E55577B6}" destId="{D8C0C568-7053-4BFD-9282-F0855F303BD6}" srcOrd="2" destOrd="0" presId="urn:microsoft.com/office/officeart/2005/8/layout/cycle4"/>
    <dgm:cxn modelId="{420BCBC5-2A5A-4340-A762-679C068430D5}" type="presParOf" srcId="{D8C0C568-7053-4BFD-9282-F0855F303BD6}" destId="{9B3A3F63-5D99-45A6-91B4-1D5B5D3B6D8D}" srcOrd="0" destOrd="0" presId="urn:microsoft.com/office/officeart/2005/8/layout/cycle4"/>
    <dgm:cxn modelId="{7C8F4F13-B5D0-4AA2-BE74-C81778175DF8}" type="presParOf" srcId="{D8C0C568-7053-4BFD-9282-F0855F303BD6}" destId="{FD8B999A-31A7-4011-8099-DEC67AE73E40}" srcOrd="1" destOrd="0" presId="urn:microsoft.com/office/officeart/2005/8/layout/cycle4"/>
    <dgm:cxn modelId="{9DA2C889-C306-4C24-9E5C-A13D1B8BD3BD}" type="presParOf" srcId="{F5BE962F-DC24-4C3A-B94C-0908E55577B6}" destId="{BB17C9A0-82D5-42AE-B69C-390CA9CB8BAC}" srcOrd="3" destOrd="0" presId="urn:microsoft.com/office/officeart/2005/8/layout/cycle4"/>
    <dgm:cxn modelId="{5A5147F2-BC67-4B9A-B3F2-9FFCA6E4DF5B}" type="presParOf" srcId="{BB17C9A0-82D5-42AE-B69C-390CA9CB8BAC}" destId="{1C992827-4FAA-4690-AFE7-FEAAF7495E66}" srcOrd="0" destOrd="0" presId="urn:microsoft.com/office/officeart/2005/8/layout/cycle4"/>
    <dgm:cxn modelId="{0A8822A1-034F-44BF-B7B7-C7D0FD4F04B1}" type="presParOf" srcId="{BB17C9A0-82D5-42AE-B69C-390CA9CB8BAC}" destId="{D3F53EBC-FC83-44EA-A702-3DD9F3B9D830}" srcOrd="1" destOrd="0" presId="urn:microsoft.com/office/officeart/2005/8/layout/cycle4"/>
    <dgm:cxn modelId="{845B7D5D-6C5E-4A7F-866A-3CD4B53EEF67}" type="presParOf" srcId="{F5BE962F-DC24-4C3A-B94C-0908E55577B6}" destId="{5710AEF6-EC97-4E30-B973-B7AE6F0445ED}" srcOrd="4" destOrd="0" presId="urn:microsoft.com/office/officeart/2005/8/layout/cycle4"/>
    <dgm:cxn modelId="{8A47641D-3D2F-47FA-83A6-4D9A885BE0AF}" type="presParOf" srcId="{B4DE2C3D-ADA1-42E4-9424-54C8FCDFBF4C}" destId="{122883C6-D8B1-4935-A921-F8429BD42FBE}" srcOrd="1" destOrd="0" presId="urn:microsoft.com/office/officeart/2005/8/layout/cycle4"/>
    <dgm:cxn modelId="{016EF16B-2AF4-4190-8327-0325D2C5D64E}" type="presParOf" srcId="{122883C6-D8B1-4935-A921-F8429BD42FBE}" destId="{1E8A960F-2974-44ED-B126-68EC0E5ACBD8}" srcOrd="0" destOrd="0" presId="urn:microsoft.com/office/officeart/2005/8/layout/cycle4"/>
    <dgm:cxn modelId="{E8794CC6-A4D7-4F83-8658-153607A7C5D5}" type="presParOf" srcId="{122883C6-D8B1-4935-A921-F8429BD42FBE}" destId="{FD9F7F96-1EB8-4B5D-A350-585469B7E9C0}" srcOrd="1" destOrd="0" presId="urn:microsoft.com/office/officeart/2005/8/layout/cycle4"/>
    <dgm:cxn modelId="{D5E49C64-F9EE-4D54-A11E-A605F53D4A73}" type="presParOf" srcId="{122883C6-D8B1-4935-A921-F8429BD42FBE}" destId="{E57C135F-1CC8-447E-BD6F-E1FE99926222}" srcOrd="2" destOrd="0" presId="urn:microsoft.com/office/officeart/2005/8/layout/cycle4"/>
    <dgm:cxn modelId="{BD0459E2-956F-42B9-84A8-1E07EDB4D202}" type="presParOf" srcId="{122883C6-D8B1-4935-A921-F8429BD42FBE}" destId="{E84F2BB3-2A6D-41A7-A1EF-1484FA63658C}" srcOrd="3" destOrd="0" presId="urn:microsoft.com/office/officeart/2005/8/layout/cycle4"/>
    <dgm:cxn modelId="{C3A1DC2E-1EB3-43F1-A005-210B2898CB87}" type="presParOf" srcId="{122883C6-D8B1-4935-A921-F8429BD42FBE}" destId="{C85C64E4-1FB7-4310-BB48-C679710C0019}" srcOrd="4" destOrd="0" presId="urn:microsoft.com/office/officeart/2005/8/layout/cycle4"/>
    <dgm:cxn modelId="{96471E32-76EE-4655-9A13-096200D3D523}" type="presParOf" srcId="{B4DE2C3D-ADA1-42E4-9424-54C8FCDFBF4C}" destId="{FE01E943-1AF1-43BA-8AD2-E79A70FA379E}" srcOrd="2" destOrd="0" presId="urn:microsoft.com/office/officeart/2005/8/layout/cycle4"/>
    <dgm:cxn modelId="{7393BDA7-2550-4AC4-AAFE-1F1B9633C27E}" type="presParOf" srcId="{B4DE2C3D-ADA1-42E4-9424-54C8FCDFBF4C}" destId="{210A69A2-AB72-4A64-9532-4F62D43D443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66662-D7B7-4737-9619-B13371A35C9E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1F4826D-4692-4D2F-A285-8B50D144DEED}">
      <dgm:prSet custT="1"/>
      <dgm:spPr/>
      <dgm:t>
        <a:bodyPr/>
        <a:lstStyle/>
        <a:p>
          <a:pPr rtl="0">
            <a:spcAft>
              <a:spcPts val="400"/>
            </a:spcAft>
          </a:pPr>
          <a:r>
            <a:rPr lang="en-US" sz="1800" baseline="0" dirty="0" smtClean="0"/>
            <a:t>Common</a:t>
          </a:r>
          <a:r>
            <a:rPr lang="en-US" sz="1800" dirty="0" smtClean="0"/>
            <a:t> challenges:</a:t>
          </a:r>
          <a:endParaRPr lang="da-DK" sz="1800" dirty="0"/>
        </a:p>
      </dgm:t>
    </dgm:pt>
    <dgm:pt modelId="{C2897858-5D59-48F5-A221-5FB5D6FF9E1C}" type="parTrans" cxnId="{A66878C0-929D-4CCD-88E5-37B7C4D039B7}">
      <dgm:prSet/>
      <dgm:spPr/>
      <dgm:t>
        <a:bodyPr/>
        <a:lstStyle/>
        <a:p>
          <a:endParaRPr lang="en-US"/>
        </a:p>
      </dgm:t>
    </dgm:pt>
    <dgm:pt modelId="{F11CD296-11E6-4DCB-88D8-EE8884505531}" type="sibTrans" cxnId="{A66878C0-929D-4CCD-88E5-37B7C4D039B7}">
      <dgm:prSet/>
      <dgm:spPr/>
      <dgm:t>
        <a:bodyPr/>
        <a:lstStyle/>
        <a:p>
          <a:endParaRPr lang="en-US"/>
        </a:p>
      </dgm:t>
    </dgm:pt>
    <dgm:pt modelId="{63F3B8FD-5068-49D4-B538-572B8BE21464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1400" dirty="0" smtClean="0"/>
            <a:t>Sea and Fjords </a:t>
          </a:r>
          <a:endParaRPr lang="da-DK" sz="1400" dirty="0"/>
        </a:p>
      </dgm:t>
    </dgm:pt>
    <dgm:pt modelId="{3A409154-CBBE-4295-A644-FD4FEA36F569}" type="parTrans" cxnId="{68C96D31-5C0E-4B67-9BF7-4B48FE5DFB4F}">
      <dgm:prSet/>
      <dgm:spPr/>
      <dgm:t>
        <a:bodyPr/>
        <a:lstStyle/>
        <a:p>
          <a:endParaRPr lang="en-US"/>
        </a:p>
      </dgm:t>
    </dgm:pt>
    <dgm:pt modelId="{1B67FCF7-7DB8-4CC8-97CD-0B9AEDDAB042}" type="sibTrans" cxnId="{68C96D31-5C0E-4B67-9BF7-4B48FE5DFB4F}">
      <dgm:prSet/>
      <dgm:spPr/>
      <dgm:t>
        <a:bodyPr/>
        <a:lstStyle/>
        <a:p>
          <a:endParaRPr lang="en-US"/>
        </a:p>
      </dgm:t>
    </dgm:pt>
    <dgm:pt modelId="{B1B18D1A-574F-4DD7-8A0E-130CC9B2C09B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1400" dirty="0" smtClean="0"/>
            <a:t>Lakes and Rivers </a:t>
          </a:r>
          <a:endParaRPr lang="da-DK" sz="1400" dirty="0"/>
        </a:p>
      </dgm:t>
    </dgm:pt>
    <dgm:pt modelId="{21BCCBCB-47EB-4AB5-9954-AF58C57F218E}" type="parTrans" cxnId="{A671C3E5-41F1-4FAD-94FD-45FE56CA890D}">
      <dgm:prSet/>
      <dgm:spPr/>
      <dgm:t>
        <a:bodyPr/>
        <a:lstStyle/>
        <a:p>
          <a:endParaRPr lang="en-US"/>
        </a:p>
      </dgm:t>
    </dgm:pt>
    <dgm:pt modelId="{E0B96695-D7FF-44CF-83F5-2FBE3C40E111}" type="sibTrans" cxnId="{A671C3E5-41F1-4FAD-94FD-45FE56CA890D}">
      <dgm:prSet/>
      <dgm:spPr/>
      <dgm:t>
        <a:bodyPr/>
        <a:lstStyle/>
        <a:p>
          <a:endParaRPr lang="en-US"/>
        </a:p>
      </dgm:t>
    </dgm:pt>
    <dgm:pt modelId="{BDBA878D-7633-47A4-92AF-378EB1A8C226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1400" dirty="0" smtClean="0"/>
            <a:t>Groundwater </a:t>
          </a:r>
          <a:endParaRPr lang="da-DK" sz="1400" dirty="0"/>
        </a:p>
      </dgm:t>
    </dgm:pt>
    <dgm:pt modelId="{B8A067C8-9FB3-4B32-8957-6AFECC8E33E7}" type="parTrans" cxnId="{38677191-0102-489A-8E56-4728E2A435C2}">
      <dgm:prSet/>
      <dgm:spPr/>
      <dgm:t>
        <a:bodyPr/>
        <a:lstStyle/>
        <a:p>
          <a:endParaRPr lang="en-US"/>
        </a:p>
      </dgm:t>
    </dgm:pt>
    <dgm:pt modelId="{63795D81-1E65-4672-B0CD-1085E53FD26C}" type="sibTrans" cxnId="{38677191-0102-489A-8E56-4728E2A435C2}">
      <dgm:prSet/>
      <dgm:spPr/>
      <dgm:t>
        <a:bodyPr/>
        <a:lstStyle/>
        <a:p>
          <a:endParaRPr lang="en-US"/>
        </a:p>
      </dgm:t>
    </dgm:pt>
    <dgm:pt modelId="{A159C163-0839-4635-9306-04B47C9A3D6B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1400" dirty="0" smtClean="0"/>
            <a:t>Rainwater </a:t>
          </a:r>
          <a:endParaRPr lang="da-DK" sz="1400" dirty="0"/>
        </a:p>
      </dgm:t>
    </dgm:pt>
    <dgm:pt modelId="{517A044D-DE15-4A70-B0A9-DA86A3B961BD}" type="parTrans" cxnId="{80675619-646E-4D56-BD23-6995BF7FB1E6}">
      <dgm:prSet/>
      <dgm:spPr/>
      <dgm:t>
        <a:bodyPr/>
        <a:lstStyle/>
        <a:p>
          <a:endParaRPr lang="en-US"/>
        </a:p>
      </dgm:t>
    </dgm:pt>
    <dgm:pt modelId="{1A8BD307-42B8-4936-A494-F4B32D7666CB}" type="sibTrans" cxnId="{80675619-646E-4D56-BD23-6995BF7FB1E6}">
      <dgm:prSet/>
      <dgm:spPr/>
      <dgm:t>
        <a:bodyPr/>
        <a:lstStyle/>
        <a:p>
          <a:endParaRPr lang="en-US"/>
        </a:p>
      </dgm:t>
    </dgm:pt>
    <dgm:pt modelId="{0B447A81-2C83-4B6A-B603-353C913F506A}" type="pres">
      <dgm:prSet presAssocID="{A4366662-D7B7-4737-9619-B13371A35C9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698B2-9E14-41CB-BDC7-005C1F68D2D2}" type="pres">
      <dgm:prSet presAssocID="{21F4826D-4692-4D2F-A285-8B50D144DEED}" presName="composite" presStyleCnt="0"/>
      <dgm:spPr/>
    </dgm:pt>
    <dgm:pt modelId="{4B0B2546-FDD7-4D1A-B6A6-EDA8CDBE13B4}" type="pres">
      <dgm:prSet presAssocID="{21F4826D-4692-4D2F-A285-8B50D144DEED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BAB096E7-B52A-4737-B80C-B2457B877F4F}" type="pres">
      <dgm:prSet presAssocID="{21F4826D-4692-4D2F-A285-8B50D144DEED}" presName="txShp" presStyleLbl="node1" presStyleIdx="0" presStyleCnt="1" custScaleX="96191" custLinFactNeighborX="-1087" custLinFactNeighborY="-5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878C0-929D-4CCD-88E5-37B7C4D039B7}" srcId="{A4366662-D7B7-4737-9619-B13371A35C9E}" destId="{21F4826D-4692-4D2F-A285-8B50D144DEED}" srcOrd="0" destOrd="0" parTransId="{C2897858-5D59-48F5-A221-5FB5D6FF9E1C}" sibTransId="{F11CD296-11E6-4DCB-88D8-EE8884505531}"/>
    <dgm:cxn modelId="{80675619-646E-4D56-BD23-6995BF7FB1E6}" srcId="{21F4826D-4692-4D2F-A285-8B50D144DEED}" destId="{A159C163-0839-4635-9306-04B47C9A3D6B}" srcOrd="3" destOrd="0" parTransId="{517A044D-DE15-4A70-B0A9-DA86A3B961BD}" sibTransId="{1A8BD307-42B8-4936-A494-F4B32D7666CB}"/>
    <dgm:cxn modelId="{C53A467D-F791-49C7-8050-6A944980C96A}" type="presOf" srcId="{A4366662-D7B7-4737-9619-B13371A35C9E}" destId="{0B447A81-2C83-4B6A-B603-353C913F506A}" srcOrd="0" destOrd="0" presId="urn:microsoft.com/office/officeart/2005/8/layout/vList3"/>
    <dgm:cxn modelId="{A671C3E5-41F1-4FAD-94FD-45FE56CA890D}" srcId="{21F4826D-4692-4D2F-A285-8B50D144DEED}" destId="{B1B18D1A-574F-4DD7-8A0E-130CC9B2C09B}" srcOrd="1" destOrd="0" parTransId="{21BCCBCB-47EB-4AB5-9954-AF58C57F218E}" sibTransId="{E0B96695-D7FF-44CF-83F5-2FBE3C40E111}"/>
    <dgm:cxn modelId="{CE3EE167-4327-40AC-884E-D55EEAE91101}" type="presOf" srcId="{A159C163-0839-4635-9306-04B47C9A3D6B}" destId="{BAB096E7-B52A-4737-B80C-B2457B877F4F}" srcOrd="0" destOrd="4" presId="urn:microsoft.com/office/officeart/2005/8/layout/vList3"/>
    <dgm:cxn modelId="{60538688-3202-4A21-AC14-2A15B833EA8C}" type="presOf" srcId="{B1B18D1A-574F-4DD7-8A0E-130CC9B2C09B}" destId="{BAB096E7-B52A-4737-B80C-B2457B877F4F}" srcOrd="0" destOrd="2" presId="urn:microsoft.com/office/officeart/2005/8/layout/vList3"/>
    <dgm:cxn modelId="{2481E4C0-BC78-47F8-819D-4399F41EF7D6}" type="presOf" srcId="{21F4826D-4692-4D2F-A285-8B50D144DEED}" destId="{BAB096E7-B52A-4737-B80C-B2457B877F4F}" srcOrd="0" destOrd="0" presId="urn:microsoft.com/office/officeart/2005/8/layout/vList3"/>
    <dgm:cxn modelId="{72C1AC41-61D7-43DE-8C04-766D4F80A7A0}" type="presOf" srcId="{BDBA878D-7633-47A4-92AF-378EB1A8C226}" destId="{BAB096E7-B52A-4737-B80C-B2457B877F4F}" srcOrd="0" destOrd="3" presId="urn:microsoft.com/office/officeart/2005/8/layout/vList3"/>
    <dgm:cxn modelId="{68C96D31-5C0E-4B67-9BF7-4B48FE5DFB4F}" srcId="{21F4826D-4692-4D2F-A285-8B50D144DEED}" destId="{63F3B8FD-5068-49D4-B538-572B8BE21464}" srcOrd="0" destOrd="0" parTransId="{3A409154-CBBE-4295-A644-FD4FEA36F569}" sibTransId="{1B67FCF7-7DB8-4CC8-97CD-0B9AEDDAB042}"/>
    <dgm:cxn modelId="{38677191-0102-489A-8E56-4728E2A435C2}" srcId="{21F4826D-4692-4D2F-A285-8B50D144DEED}" destId="{BDBA878D-7633-47A4-92AF-378EB1A8C226}" srcOrd="2" destOrd="0" parTransId="{B8A067C8-9FB3-4B32-8957-6AFECC8E33E7}" sibTransId="{63795D81-1E65-4672-B0CD-1085E53FD26C}"/>
    <dgm:cxn modelId="{50D56D1C-4E17-41D0-8F4A-A1B448A0F0E4}" type="presOf" srcId="{63F3B8FD-5068-49D4-B538-572B8BE21464}" destId="{BAB096E7-B52A-4737-B80C-B2457B877F4F}" srcOrd="0" destOrd="1" presId="urn:microsoft.com/office/officeart/2005/8/layout/vList3"/>
    <dgm:cxn modelId="{8CC041C0-F79B-40E7-8F12-2E983E5C2822}" type="presParOf" srcId="{0B447A81-2C83-4B6A-B603-353C913F506A}" destId="{D28698B2-9E14-41CB-BDC7-005C1F68D2D2}" srcOrd="0" destOrd="0" presId="urn:microsoft.com/office/officeart/2005/8/layout/vList3"/>
    <dgm:cxn modelId="{61850C0F-6CD4-4C49-8817-6CAE4C3808D7}" type="presParOf" srcId="{D28698B2-9E14-41CB-BDC7-005C1F68D2D2}" destId="{4B0B2546-FDD7-4D1A-B6A6-EDA8CDBE13B4}" srcOrd="0" destOrd="0" presId="urn:microsoft.com/office/officeart/2005/8/layout/vList3"/>
    <dgm:cxn modelId="{C4649409-DBCF-45F4-A38A-6884D9ADBBE1}" type="presParOf" srcId="{D28698B2-9E14-41CB-BDC7-005C1F68D2D2}" destId="{BAB096E7-B52A-4737-B80C-B2457B877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19D7A-9548-4870-B322-CDBD99648820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BFEABEF-2406-4779-A4D0-86991CD1AB6D}">
      <dgm:prSet custT="1"/>
      <dgm:spPr/>
      <dgm:t>
        <a:bodyPr/>
        <a:lstStyle/>
        <a:p>
          <a:pPr rtl="0"/>
          <a:r>
            <a:rPr lang="en-US" sz="2000" dirty="0" smtClean="0"/>
            <a:t>Challenge projects</a:t>
          </a:r>
          <a:r>
            <a:rPr lang="en-US" sz="2000" b="1" dirty="0" smtClean="0"/>
            <a:t> </a:t>
          </a:r>
          <a:endParaRPr lang="da-DK" sz="2000" dirty="0"/>
        </a:p>
      </dgm:t>
    </dgm:pt>
    <dgm:pt modelId="{4C521011-3FA0-4332-917E-61D50B92CDCF}" type="parTrans" cxnId="{DAF4FACE-4979-412C-AFAA-299F31BB8DFB}">
      <dgm:prSet/>
      <dgm:spPr/>
      <dgm:t>
        <a:bodyPr/>
        <a:lstStyle/>
        <a:p>
          <a:endParaRPr lang="en-US"/>
        </a:p>
      </dgm:t>
    </dgm:pt>
    <dgm:pt modelId="{142A9A73-C972-40F5-91E4-4B86F9584C6E}" type="sibTrans" cxnId="{DAF4FACE-4979-412C-AFAA-299F31BB8DFB}">
      <dgm:prSet/>
      <dgm:spPr/>
      <dgm:t>
        <a:bodyPr/>
        <a:lstStyle/>
        <a:p>
          <a:endParaRPr lang="en-US"/>
        </a:p>
      </dgm:t>
    </dgm:pt>
    <dgm:pt modelId="{7272B244-4B6F-4045-ABB5-C032B9B408C5}">
      <dgm:prSet custT="1"/>
      <dgm:spPr/>
      <dgm:t>
        <a:bodyPr/>
        <a:lstStyle/>
        <a:p>
          <a:pPr rtl="0"/>
          <a:r>
            <a:rPr lang="en-US" sz="2000" dirty="0" smtClean="0"/>
            <a:t>Identify</a:t>
          </a:r>
          <a:r>
            <a:rPr lang="en-US" sz="2600" dirty="0" smtClean="0"/>
            <a:t> </a:t>
          </a:r>
          <a:r>
            <a:rPr lang="en-US" sz="2000" dirty="0" smtClean="0"/>
            <a:t>synergies</a:t>
          </a:r>
          <a:r>
            <a:rPr lang="en-US" sz="2600" dirty="0" smtClean="0"/>
            <a:t> </a:t>
          </a:r>
          <a:endParaRPr lang="da-DK" sz="2600" dirty="0"/>
        </a:p>
      </dgm:t>
    </dgm:pt>
    <dgm:pt modelId="{E7F42839-7B0E-428B-9AD2-CD5EE159F63F}" type="parTrans" cxnId="{5F4C320C-07F5-422A-9F92-CE54049349FF}">
      <dgm:prSet/>
      <dgm:spPr/>
      <dgm:t>
        <a:bodyPr/>
        <a:lstStyle/>
        <a:p>
          <a:endParaRPr lang="en-US"/>
        </a:p>
      </dgm:t>
    </dgm:pt>
    <dgm:pt modelId="{64865727-779F-4AE1-8712-C425B2ABD206}" type="sibTrans" cxnId="{5F4C320C-07F5-422A-9F92-CE54049349FF}">
      <dgm:prSet/>
      <dgm:spPr/>
      <dgm:t>
        <a:bodyPr/>
        <a:lstStyle/>
        <a:p>
          <a:endParaRPr lang="en-US"/>
        </a:p>
      </dgm:t>
    </dgm:pt>
    <dgm:pt modelId="{B49EBA67-5C7A-4F46-A282-DDA0CF87DA67}">
      <dgm:prSet custT="1"/>
      <dgm:spPr/>
      <dgm:t>
        <a:bodyPr/>
        <a:lstStyle/>
        <a:p>
          <a:pPr rtl="0"/>
          <a:r>
            <a:rPr lang="en-US" sz="2000" dirty="0" smtClean="0"/>
            <a:t>Identify complementary projects</a:t>
          </a:r>
          <a:endParaRPr lang="da-DK" sz="2000" dirty="0"/>
        </a:p>
      </dgm:t>
    </dgm:pt>
    <dgm:pt modelId="{3160DFB0-7AB6-4283-8150-603C60F9B109}" type="parTrans" cxnId="{FC691EA6-BCD4-417E-8C1A-486A1BA49932}">
      <dgm:prSet/>
      <dgm:spPr/>
      <dgm:t>
        <a:bodyPr/>
        <a:lstStyle/>
        <a:p>
          <a:endParaRPr lang="en-US"/>
        </a:p>
      </dgm:t>
    </dgm:pt>
    <dgm:pt modelId="{5688DD01-0834-4FE9-A91B-4FB72ECA157C}" type="sibTrans" cxnId="{FC691EA6-BCD4-417E-8C1A-486A1BA49932}">
      <dgm:prSet/>
      <dgm:spPr/>
      <dgm:t>
        <a:bodyPr/>
        <a:lstStyle/>
        <a:p>
          <a:endParaRPr lang="en-US"/>
        </a:p>
      </dgm:t>
    </dgm:pt>
    <dgm:pt modelId="{EB689C57-4B03-4119-94EC-688F31CF67E9}">
      <dgm:prSet custT="1"/>
      <dgm:spPr/>
      <dgm:t>
        <a:bodyPr/>
        <a:lstStyle/>
        <a:p>
          <a:pPr rtl="0"/>
          <a:r>
            <a:rPr lang="en-US" sz="2000" dirty="0" smtClean="0"/>
            <a:t>Workshops</a:t>
          </a:r>
          <a:r>
            <a:rPr lang="en-US" sz="1500" dirty="0" smtClean="0"/>
            <a:t> </a:t>
          </a:r>
          <a:endParaRPr lang="da-DK" sz="1500" dirty="0"/>
        </a:p>
      </dgm:t>
    </dgm:pt>
    <dgm:pt modelId="{1E125EA3-BD72-4DCC-AD6C-3C562F1B748D}" type="parTrans" cxnId="{0C5B05E0-432A-4C90-8CEA-086F3D504921}">
      <dgm:prSet/>
      <dgm:spPr/>
      <dgm:t>
        <a:bodyPr/>
        <a:lstStyle/>
        <a:p>
          <a:endParaRPr lang="en-US"/>
        </a:p>
      </dgm:t>
    </dgm:pt>
    <dgm:pt modelId="{754C05DA-D0BF-49B9-85FB-DA2D6FD3F88F}" type="sibTrans" cxnId="{0C5B05E0-432A-4C90-8CEA-086F3D504921}">
      <dgm:prSet/>
      <dgm:spPr/>
      <dgm:t>
        <a:bodyPr/>
        <a:lstStyle/>
        <a:p>
          <a:endParaRPr lang="en-US"/>
        </a:p>
      </dgm:t>
    </dgm:pt>
    <dgm:pt modelId="{700FF2CB-B41A-49D7-8F74-50782996DDF4}">
      <dgm:prSet custT="1"/>
      <dgm:spPr/>
      <dgm:t>
        <a:bodyPr/>
        <a:lstStyle/>
        <a:p>
          <a:pPr rtl="0"/>
          <a:r>
            <a:rPr lang="en-US" sz="2000" dirty="0" smtClean="0"/>
            <a:t>Engage</a:t>
          </a:r>
          <a:r>
            <a:rPr lang="en-US" sz="1500" dirty="0" smtClean="0"/>
            <a:t> </a:t>
          </a:r>
          <a:r>
            <a:rPr lang="en-US" sz="2000" dirty="0" smtClean="0"/>
            <a:t>stakeholders</a:t>
          </a:r>
          <a:endParaRPr lang="da-DK" sz="2000" dirty="0"/>
        </a:p>
      </dgm:t>
    </dgm:pt>
    <dgm:pt modelId="{A5D421C9-41A7-4118-AF88-41E1F90559D3}" type="parTrans" cxnId="{D90E5B17-D558-4471-A613-21EB8C158099}">
      <dgm:prSet/>
      <dgm:spPr/>
      <dgm:t>
        <a:bodyPr/>
        <a:lstStyle/>
        <a:p>
          <a:endParaRPr lang="en-US"/>
        </a:p>
      </dgm:t>
    </dgm:pt>
    <dgm:pt modelId="{7157384B-E765-430A-95F5-09A725A08FE0}" type="sibTrans" cxnId="{D90E5B17-D558-4471-A613-21EB8C158099}">
      <dgm:prSet/>
      <dgm:spPr/>
      <dgm:t>
        <a:bodyPr/>
        <a:lstStyle/>
        <a:p>
          <a:endParaRPr lang="en-US"/>
        </a:p>
      </dgm:t>
    </dgm:pt>
    <dgm:pt modelId="{B521D7BF-F76C-4663-A69E-5F8534567DCC}">
      <dgm:prSet custT="1"/>
      <dgm:spPr/>
      <dgm:t>
        <a:bodyPr/>
        <a:lstStyle/>
        <a:p>
          <a:pPr rtl="0"/>
          <a:r>
            <a:rPr lang="en-US" sz="2000" dirty="0" smtClean="0"/>
            <a:t>Advice</a:t>
          </a:r>
          <a:endParaRPr lang="da-DK" sz="2000" dirty="0"/>
        </a:p>
      </dgm:t>
    </dgm:pt>
    <dgm:pt modelId="{EEECC486-3A60-4289-91FC-6EC186E28240}" type="parTrans" cxnId="{400DDC5B-864C-4DAB-B2BC-180F2244135D}">
      <dgm:prSet/>
      <dgm:spPr/>
      <dgm:t>
        <a:bodyPr/>
        <a:lstStyle/>
        <a:p>
          <a:endParaRPr lang="en-US"/>
        </a:p>
      </dgm:t>
    </dgm:pt>
    <dgm:pt modelId="{601C44D6-2935-4B69-BEDB-722C1B689F17}" type="sibTrans" cxnId="{400DDC5B-864C-4DAB-B2BC-180F2244135D}">
      <dgm:prSet/>
      <dgm:spPr/>
      <dgm:t>
        <a:bodyPr/>
        <a:lstStyle/>
        <a:p>
          <a:endParaRPr lang="en-US"/>
        </a:p>
      </dgm:t>
    </dgm:pt>
    <dgm:pt modelId="{2F41E51E-3CBA-4B79-AF8C-EE6DE6BA06BD}" type="pres">
      <dgm:prSet presAssocID="{C1C19D7A-9548-4870-B322-CDBD996488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FB0B12-E442-4D1A-8428-19EFE53C474A}" type="pres">
      <dgm:prSet presAssocID="{BBFEABEF-2406-4779-A4D0-86991CD1AB6D}" presName="circ1" presStyleLbl="vennNode1" presStyleIdx="0" presStyleCnt="6"/>
      <dgm:spPr/>
    </dgm:pt>
    <dgm:pt modelId="{94A58CDB-D444-4E77-8938-611473881EF0}" type="pres">
      <dgm:prSet presAssocID="{BBFEABEF-2406-4779-A4D0-86991CD1AB6D}" presName="circ1Tx" presStyleLbl="revTx" presStyleIdx="0" presStyleCnt="0" custLinFactNeighborX="-2278" custLinFactNeighborY="16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60F1C-B367-4E87-8182-F5D22EFD65EE}" type="pres">
      <dgm:prSet presAssocID="{7272B244-4B6F-4045-ABB5-C032B9B408C5}" presName="circ2" presStyleLbl="vennNode1" presStyleIdx="1" presStyleCnt="6"/>
      <dgm:spPr/>
    </dgm:pt>
    <dgm:pt modelId="{2AAAC4D6-5889-42EA-9406-9EBF03C80B68}" type="pres">
      <dgm:prSet presAssocID="{7272B244-4B6F-4045-ABB5-C032B9B408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FB966-C9DA-4ABF-B3B1-72F28E85C9DB}" type="pres">
      <dgm:prSet presAssocID="{B49EBA67-5C7A-4F46-A282-DDA0CF87DA67}" presName="circ3" presStyleLbl="vennNode1" presStyleIdx="2" presStyleCnt="6"/>
      <dgm:spPr/>
    </dgm:pt>
    <dgm:pt modelId="{B23E96F4-ABA2-428D-A7C3-27CBEC21AEFC}" type="pres">
      <dgm:prSet presAssocID="{B49EBA67-5C7A-4F46-A282-DDA0CF87DA67}" presName="circ3Tx" presStyleLbl="revTx" presStyleIdx="0" presStyleCnt="0" custScaleX="166907" custLinFactNeighborX="15992" custLinFactNeighborY="6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C6CEC-20B5-4D6E-995F-10A813EF8E1E}" type="pres">
      <dgm:prSet presAssocID="{EB689C57-4B03-4119-94EC-688F31CF67E9}" presName="circ4" presStyleLbl="vennNode1" presStyleIdx="3" presStyleCnt="6"/>
      <dgm:spPr/>
    </dgm:pt>
    <dgm:pt modelId="{1082327E-1548-4850-B1E2-CBD3B0178634}" type="pres">
      <dgm:prSet presAssocID="{EB689C57-4B03-4119-94EC-688F31CF67E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E43EB-2460-4DD0-9336-993320D05078}" type="pres">
      <dgm:prSet presAssocID="{700FF2CB-B41A-49D7-8F74-50782996DDF4}" presName="circ5" presStyleLbl="vennNode1" presStyleIdx="4" presStyleCnt="6"/>
      <dgm:spPr/>
    </dgm:pt>
    <dgm:pt modelId="{6DA60047-18A3-422E-823D-EDD812294B05}" type="pres">
      <dgm:prSet presAssocID="{700FF2CB-B41A-49D7-8F74-50782996DDF4}" presName="circ5Tx" presStyleLbl="revTx" presStyleIdx="0" presStyleCnt="0" custScaleX="1177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3840A-99E0-4280-9513-ABEAB0BFEA39}" type="pres">
      <dgm:prSet presAssocID="{B521D7BF-F76C-4663-A69E-5F8534567DCC}" presName="circ6" presStyleLbl="vennNode1" presStyleIdx="5" presStyleCnt="6"/>
      <dgm:spPr/>
    </dgm:pt>
    <dgm:pt modelId="{AC2747D5-87AE-4426-A377-972AA86FF5A5}" type="pres">
      <dgm:prSet presAssocID="{B521D7BF-F76C-4663-A69E-5F8534567DC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143D52-0D55-4E8B-A016-A8E18F236DC0}" type="presOf" srcId="{7272B244-4B6F-4045-ABB5-C032B9B408C5}" destId="{2AAAC4D6-5889-42EA-9406-9EBF03C80B68}" srcOrd="0" destOrd="0" presId="urn:microsoft.com/office/officeart/2005/8/layout/venn1"/>
    <dgm:cxn modelId="{400DDC5B-864C-4DAB-B2BC-180F2244135D}" srcId="{C1C19D7A-9548-4870-B322-CDBD99648820}" destId="{B521D7BF-F76C-4663-A69E-5F8534567DCC}" srcOrd="5" destOrd="0" parTransId="{EEECC486-3A60-4289-91FC-6EC186E28240}" sibTransId="{601C44D6-2935-4B69-BEDB-722C1B689F17}"/>
    <dgm:cxn modelId="{0C5B05E0-432A-4C90-8CEA-086F3D504921}" srcId="{C1C19D7A-9548-4870-B322-CDBD99648820}" destId="{EB689C57-4B03-4119-94EC-688F31CF67E9}" srcOrd="3" destOrd="0" parTransId="{1E125EA3-BD72-4DCC-AD6C-3C562F1B748D}" sibTransId="{754C05DA-D0BF-49B9-85FB-DA2D6FD3F88F}"/>
    <dgm:cxn modelId="{D90E5B17-D558-4471-A613-21EB8C158099}" srcId="{C1C19D7A-9548-4870-B322-CDBD99648820}" destId="{700FF2CB-B41A-49D7-8F74-50782996DDF4}" srcOrd="4" destOrd="0" parTransId="{A5D421C9-41A7-4118-AF88-41E1F90559D3}" sibTransId="{7157384B-E765-430A-95F5-09A725A08FE0}"/>
    <dgm:cxn modelId="{715CA512-C2EF-4F50-B225-D0F6377D9662}" type="presOf" srcId="{C1C19D7A-9548-4870-B322-CDBD99648820}" destId="{2F41E51E-3CBA-4B79-AF8C-EE6DE6BA06BD}" srcOrd="0" destOrd="0" presId="urn:microsoft.com/office/officeart/2005/8/layout/venn1"/>
    <dgm:cxn modelId="{DAF4FACE-4979-412C-AFAA-299F31BB8DFB}" srcId="{C1C19D7A-9548-4870-B322-CDBD99648820}" destId="{BBFEABEF-2406-4779-A4D0-86991CD1AB6D}" srcOrd="0" destOrd="0" parTransId="{4C521011-3FA0-4332-917E-61D50B92CDCF}" sibTransId="{142A9A73-C972-40F5-91E4-4B86F9584C6E}"/>
    <dgm:cxn modelId="{5F4C320C-07F5-422A-9F92-CE54049349FF}" srcId="{C1C19D7A-9548-4870-B322-CDBD99648820}" destId="{7272B244-4B6F-4045-ABB5-C032B9B408C5}" srcOrd="1" destOrd="0" parTransId="{E7F42839-7B0E-428B-9AD2-CD5EE159F63F}" sibTransId="{64865727-779F-4AE1-8712-C425B2ABD206}"/>
    <dgm:cxn modelId="{FC691EA6-BCD4-417E-8C1A-486A1BA49932}" srcId="{C1C19D7A-9548-4870-B322-CDBD99648820}" destId="{B49EBA67-5C7A-4F46-A282-DDA0CF87DA67}" srcOrd="2" destOrd="0" parTransId="{3160DFB0-7AB6-4283-8150-603C60F9B109}" sibTransId="{5688DD01-0834-4FE9-A91B-4FB72ECA157C}"/>
    <dgm:cxn modelId="{63FC7A88-1DF4-49C2-94E7-81C0259BB41A}" type="presOf" srcId="{EB689C57-4B03-4119-94EC-688F31CF67E9}" destId="{1082327E-1548-4850-B1E2-CBD3B0178634}" srcOrd="0" destOrd="0" presId="urn:microsoft.com/office/officeart/2005/8/layout/venn1"/>
    <dgm:cxn modelId="{B8954200-E029-4172-9D33-A947A6E5E667}" type="presOf" srcId="{700FF2CB-B41A-49D7-8F74-50782996DDF4}" destId="{6DA60047-18A3-422E-823D-EDD812294B05}" srcOrd="0" destOrd="0" presId="urn:microsoft.com/office/officeart/2005/8/layout/venn1"/>
    <dgm:cxn modelId="{A90ECA5B-28F9-4882-A83F-2107FEF24EF3}" type="presOf" srcId="{BBFEABEF-2406-4779-A4D0-86991CD1AB6D}" destId="{94A58CDB-D444-4E77-8938-611473881EF0}" srcOrd="0" destOrd="0" presId="urn:microsoft.com/office/officeart/2005/8/layout/venn1"/>
    <dgm:cxn modelId="{E96C17DF-6D61-4AA0-8426-51CF61678172}" type="presOf" srcId="{B521D7BF-F76C-4663-A69E-5F8534567DCC}" destId="{AC2747D5-87AE-4426-A377-972AA86FF5A5}" srcOrd="0" destOrd="0" presId="urn:microsoft.com/office/officeart/2005/8/layout/venn1"/>
    <dgm:cxn modelId="{230B35D0-F388-4E4D-A655-A7C0FE236660}" type="presOf" srcId="{B49EBA67-5C7A-4F46-A282-DDA0CF87DA67}" destId="{B23E96F4-ABA2-428D-A7C3-27CBEC21AEFC}" srcOrd="0" destOrd="0" presId="urn:microsoft.com/office/officeart/2005/8/layout/venn1"/>
    <dgm:cxn modelId="{84BCE0C4-437D-4ADE-9E5A-DA49C1759A14}" type="presParOf" srcId="{2F41E51E-3CBA-4B79-AF8C-EE6DE6BA06BD}" destId="{84FB0B12-E442-4D1A-8428-19EFE53C474A}" srcOrd="0" destOrd="0" presId="urn:microsoft.com/office/officeart/2005/8/layout/venn1"/>
    <dgm:cxn modelId="{6CF864C7-8C23-46A4-BDB8-B0D9C7660B0D}" type="presParOf" srcId="{2F41E51E-3CBA-4B79-AF8C-EE6DE6BA06BD}" destId="{94A58CDB-D444-4E77-8938-611473881EF0}" srcOrd="1" destOrd="0" presId="urn:microsoft.com/office/officeart/2005/8/layout/venn1"/>
    <dgm:cxn modelId="{E767B9CE-379D-46E2-AC56-9605B9F96DD1}" type="presParOf" srcId="{2F41E51E-3CBA-4B79-AF8C-EE6DE6BA06BD}" destId="{6B060F1C-B367-4E87-8182-F5D22EFD65EE}" srcOrd="2" destOrd="0" presId="urn:microsoft.com/office/officeart/2005/8/layout/venn1"/>
    <dgm:cxn modelId="{7A64C833-0C50-4BBE-9579-14399ECA9E00}" type="presParOf" srcId="{2F41E51E-3CBA-4B79-AF8C-EE6DE6BA06BD}" destId="{2AAAC4D6-5889-42EA-9406-9EBF03C80B68}" srcOrd="3" destOrd="0" presId="urn:microsoft.com/office/officeart/2005/8/layout/venn1"/>
    <dgm:cxn modelId="{A0AEE6CD-5B8C-44AC-9F11-F12479F96A7E}" type="presParOf" srcId="{2F41E51E-3CBA-4B79-AF8C-EE6DE6BA06BD}" destId="{515FB966-C9DA-4ABF-B3B1-72F28E85C9DB}" srcOrd="4" destOrd="0" presId="urn:microsoft.com/office/officeart/2005/8/layout/venn1"/>
    <dgm:cxn modelId="{A4A0B237-9513-4C1E-8337-72CA08CC8656}" type="presParOf" srcId="{2F41E51E-3CBA-4B79-AF8C-EE6DE6BA06BD}" destId="{B23E96F4-ABA2-428D-A7C3-27CBEC21AEFC}" srcOrd="5" destOrd="0" presId="urn:microsoft.com/office/officeart/2005/8/layout/venn1"/>
    <dgm:cxn modelId="{98715FAA-EC1F-49FE-BDFE-46AB32823D96}" type="presParOf" srcId="{2F41E51E-3CBA-4B79-AF8C-EE6DE6BA06BD}" destId="{D8BC6CEC-20B5-4D6E-995F-10A813EF8E1E}" srcOrd="6" destOrd="0" presId="urn:microsoft.com/office/officeart/2005/8/layout/venn1"/>
    <dgm:cxn modelId="{505E4595-1904-416B-954B-E38C612F40C3}" type="presParOf" srcId="{2F41E51E-3CBA-4B79-AF8C-EE6DE6BA06BD}" destId="{1082327E-1548-4850-B1E2-CBD3B0178634}" srcOrd="7" destOrd="0" presId="urn:microsoft.com/office/officeart/2005/8/layout/venn1"/>
    <dgm:cxn modelId="{62688C6D-2EF5-418F-ABFF-8E0DD82274A9}" type="presParOf" srcId="{2F41E51E-3CBA-4B79-AF8C-EE6DE6BA06BD}" destId="{FC4E43EB-2460-4DD0-9336-993320D05078}" srcOrd="8" destOrd="0" presId="urn:microsoft.com/office/officeart/2005/8/layout/venn1"/>
    <dgm:cxn modelId="{3AC2693E-B8B8-4BD5-B7CB-1AE5EA0338A2}" type="presParOf" srcId="{2F41E51E-3CBA-4B79-AF8C-EE6DE6BA06BD}" destId="{6DA60047-18A3-422E-823D-EDD812294B05}" srcOrd="9" destOrd="0" presId="urn:microsoft.com/office/officeart/2005/8/layout/venn1"/>
    <dgm:cxn modelId="{F95E21A2-FF87-496A-A3D9-F72C707CAA2D}" type="presParOf" srcId="{2F41E51E-3CBA-4B79-AF8C-EE6DE6BA06BD}" destId="{F9D3840A-99E0-4280-9513-ABEAB0BFEA39}" srcOrd="10" destOrd="0" presId="urn:microsoft.com/office/officeart/2005/8/layout/venn1"/>
    <dgm:cxn modelId="{FCA3938D-B04A-4B67-8FC5-E476A8231BD8}" type="presParOf" srcId="{2F41E51E-3CBA-4B79-AF8C-EE6DE6BA06BD}" destId="{AC2747D5-87AE-4426-A377-972AA86FF5A5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A3F63-5D99-45A6-91B4-1D5B5D3B6D8D}">
      <dsp:nvSpPr>
        <dsp:cNvPr id="0" name=""/>
        <dsp:cNvSpPr/>
      </dsp:nvSpPr>
      <dsp:spPr>
        <a:xfrm>
          <a:off x="2634052" y="2316441"/>
          <a:ext cx="1614419" cy="10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Services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Innovation</a:t>
          </a:r>
          <a:endParaRPr lang="da-DK" sz="1400" kern="1200" dirty="0"/>
        </a:p>
      </dsp:txBody>
      <dsp:txXfrm>
        <a:off x="3141350" y="2600858"/>
        <a:ext cx="1084149" cy="738389"/>
      </dsp:txXfrm>
    </dsp:sp>
    <dsp:sp modelId="{1C992827-4FAA-4690-AFE7-FEAAF7495E66}">
      <dsp:nvSpPr>
        <dsp:cNvPr id="0" name=""/>
        <dsp:cNvSpPr/>
      </dsp:nvSpPr>
      <dsp:spPr>
        <a:xfrm>
          <a:off x="0" y="2316441"/>
          <a:ext cx="1614419" cy="10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12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err="1" smtClean="0"/>
            <a:t>Governance</a:t>
          </a:r>
          <a:r>
            <a:rPr lang="da-DK" sz="1300" kern="1200" dirty="0" smtClean="0"/>
            <a:t> </a:t>
          </a:r>
          <a:endParaRPr lang="da-DK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Best </a:t>
          </a:r>
          <a:r>
            <a:rPr lang="da-DK" sz="1300" kern="1200" dirty="0" err="1" smtClean="0"/>
            <a:t>practice</a:t>
          </a:r>
          <a:endParaRPr lang="da-DK" sz="1300" kern="1200" dirty="0"/>
        </a:p>
      </dsp:txBody>
      <dsp:txXfrm>
        <a:off x="22972" y="2600858"/>
        <a:ext cx="1084149" cy="738389"/>
      </dsp:txXfrm>
    </dsp:sp>
    <dsp:sp modelId="{78D3DD84-28A6-42F4-977D-9EFEF87C31B1}">
      <dsp:nvSpPr>
        <dsp:cNvPr id="0" name=""/>
        <dsp:cNvSpPr/>
      </dsp:nvSpPr>
      <dsp:spPr>
        <a:xfrm>
          <a:off x="2634052" y="94164"/>
          <a:ext cx="1614419" cy="10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Research</a:t>
          </a:r>
          <a:endParaRPr lang="da-DK" sz="1400" kern="1200" dirty="0"/>
        </a:p>
        <a:p>
          <a:pPr marL="90488" lvl="1" indent="-904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err="1" smtClean="0"/>
            <a:t>Dissemi</a:t>
          </a:r>
          <a:r>
            <a:rPr lang="en-US" sz="1400" kern="1200" noProof="0" dirty="0" smtClean="0"/>
            <a:t>-nation</a:t>
          </a:r>
          <a:endParaRPr lang="en-US" sz="1400" kern="1200" noProof="0" dirty="0"/>
        </a:p>
      </dsp:txBody>
      <dsp:txXfrm>
        <a:off x="3141350" y="117136"/>
        <a:ext cx="1084149" cy="738389"/>
      </dsp:txXfrm>
    </dsp:sp>
    <dsp:sp modelId="{A610CA91-7A1F-4258-8364-7BFE9820E47C}">
      <dsp:nvSpPr>
        <dsp:cNvPr id="0" name=""/>
        <dsp:cNvSpPr/>
      </dsp:nvSpPr>
      <dsp:spPr>
        <a:xfrm>
          <a:off x="0" y="94164"/>
          <a:ext cx="1614419" cy="10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err="1" smtClean="0"/>
            <a:t>Ownership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err="1" smtClean="0"/>
            <a:t>Use</a:t>
          </a:r>
          <a:endParaRPr lang="da-DK" sz="1400" kern="1200" dirty="0"/>
        </a:p>
      </dsp:txBody>
      <dsp:txXfrm>
        <a:off x="22972" y="117136"/>
        <a:ext cx="1084149" cy="738389"/>
      </dsp:txXfrm>
    </dsp:sp>
    <dsp:sp modelId="{1E8A960F-2974-44ED-B126-68EC0E5ACBD8}">
      <dsp:nvSpPr>
        <dsp:cNvPr id="0" name=""/>
        <dsp:cNvSpPr/>
      </dsp:nvSpPr>
      <dsp:spPr>
        <a:xfrm>
          <a:off x="676487" y="280443"/>
          <a:ext cx="1415067" cy="1415067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err="1" smtClean="0"/>
            <a:t>Stake</a:t>
          </a:r>
          <a:r>
            <a:rPr lang="da-DK" sz="1600" kern="1200" dirty="0" smtClean="0"/>
            <a:t>-holders</a:t>
          </a:r>
          <a:endParaRPr lang="da-DK" sz="1600" kern="1200" dirty="0"/>
        </a:p>
      </dsp:txBody>
      <dsp:txXfrm>
        <a:off x="1090951" y="694907"/>
        <a:ext cx="1000603" cy="1000603"/>
      </dsp:txXfrm>
    </dsp:sp>
    <dsp:sp modelId="{FD9F7F96-1EB8-4B5D-A350-585469B7E9C0}">
      <dsp:nvSpPr>
        <dsp:cNvPr id="0" name=""/>
        <dsp:cNvSpPr/>
      </dsp:nvSpPr>
      <dsp:spPr>
        <a:xfrm rot="5400000">
          <a:off x="2156916" y="280443"/>
          <a:ext cx="1415067" cy="1415067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err="1" smtClean="0"/>
            <a:t>Scientists</a:t>
          </a:r>
          <a:endParaRPr lang="da-DK" sz="1600" kern="1200" dirty="0"/>
        </a:p>
      </dsp:txBody>
      <dsp:txXfrm rot="-5400000">
        <a:off x="2156916" y="694907"/>
        <a:ext cx="1000603" cy="1000603"/>
      </dsp:txXfrm>
    </dsp:sp>
    <dsp:sp modelId="{E57C135F-1CC8-447E-BD6F-E1FE99926222}">
      <dsp:nvSpPr>
        <dsp:cNvPr id="0" name=""/>
        <dsp:cNvSpPr/>
      </dsp:nvSpPr>
      <dsp:spPr>
        <a:xfrm rot="10800000">
          <a:off x="2156916" y="1760872"/>
          <a:ext cx="1415067" cy="1415067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err="1" smtClean="0"/>
            <a:t>Practitioners</a:t>
          </a:r>
          <a:endParaRPr lang="da-DK" sz="1600" kern="1200" dirty="0"/>
        </a:p>
      </dsp:txBody>
      <dsp:txXfrm rot="10800000">
        <a:off x="2156916" y="1760872"/>
        <a:ext cx="1000603" cy="1000603"/>
      </dsp:txXfrm>
    </dsp:sp>
    <dsp:sp modelId="{E84F2BB3-2A6D-41A7-A1EF-1484FA63658C}">
      <dsp:nvSpPr>
        <dsp:cNvPr id="0" name=""/>
        <dsp:cNvSpPr/>
      </dsp:nvSpPr>
      <dsp:spPr>
        <a:xfrm rot="16200000">
          <a:off x="676487" y="1760872"/>
          <a:ext cx="1415067" cy="1415067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Planners</a:t>
          </a:r>
          <a:endParaRPr lang="da-DK" sz="1600" kern="1200" dirty="0"/>
        </a:p>
      </dsp:txBody>
      <dsp:txXfrm rot="5400000">
        <a:off x="1090951" y="1760872"/>
        <a:ext cx="1000603" cy="1000603"/>
      </dsp:txXfrm>
    </dsp:sp>
    <dsp:sp modelId="{FE01E943-1AF1-43BA-8AD2-E79A70FA379E}">
      <dsp:nvSpPr>
        <dsp:cNvPr id="0" name=""/>
        <dsp:cNvSpPr/>
      </dsp:nvSpPr>
      <dsp:spPr>
        <a:xfrm>
          <a:off x="1879948" y="1434067"/>
          <a:ext cx="488574" cy="42484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A69A2-AB72-4A64-9532-4F62D43D4433}">
      <dsp:nvSpPr>
        <dsp:cNvPr id="0" name=""/>
        <dsp:cNvSpPr/>
      </dsp:nvSpPr>
      <dsp:spPr>
        <a:xfrm rot="10800000">
          <a:off x="1879948" y="1597469"/>
          <a:ext cx="488574" cy="42484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096E7-B52A-4737-B80C-B2457B877F4F}">
      <dsp:nvSpPr>
        <dsp:cNvPr id="0" name=""/>
        <dsp:cNvSpPr/>
      </dsp:nvSpPr>
      <dsp:spPr>
        <a:xfrm rot="10800000">
          <a:off x="1330450" y="0"/>
          <a:ext cx="3529015" cy="136574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257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en-US" sz="1800" kern="1200" baseline="0" dirty="0" smtClean="0"/>
            <a:t>Common</a:t>
          </a:r>
          <a:r>
            <a:rPr lang="en-US" sz="1800" kern="1200" dirty="0" smtClean="0"/>
            <a:t> challenges:</a:t>
          </a:r>
          <a:endParaRPr lang="da-DK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Sea and Fjords </a:t>
          </a:r>
          <a:endParaRPr lang="da-DK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Lakes and Rivers </a:t>
          </a:r>
          <a:endParaRPr lang="da-DK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Groundwater </a:t>
          </a:r>
          <a:endParaRPr lang="da-DK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Rainwater </a:t>
          </a:r>
          <a:endParaRPr lang="da-DK" sz="1400" kern="1200" dirty="0"/>
        </a:p>
      </dsp:txBody>
      <dsp:txXfrm rot="10800000">
        <a:off x="1671887" y="0"/>
        <a:ext cx="3187578" cy="1365748"/>
      </dsp:txXfrm>
    </dsp:sp>
    <dsp:sp modelId="{4B0B2546-FDD7-4D1A-B6A6-EDA8CDBE13B4}">
      <dsp:nvSpPr>
        <dsp:cNvPr id="0" name=""/>
        <dsp:cNvSpPr/>
      </dsp:nvSpPr>
      <dsp:spPr>
        <a:xfrm>
          <a:off x="617584" y="0"/>
          <a:ext cx="1365748" cy="13657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0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328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07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master</a:t>
            </a:r>
            <a:endParaRPr lang="en-US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master</a:t>
            </a:r>
          </a:p>
          <a:p>
            <a:pPr lvl="1"/>
            <a:r>
              <a:rPr lang="en-US" noProof="0" dirty="0" err="1" smtClean="0"/>
              <a:t>Andet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Tredje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Fjerde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Femte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02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01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439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73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5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53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60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5735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master</a:t>
            </a:r>
            <a:endParaRPr lang="en-US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437625"/>
            <a:ext cx="8229600" cy="31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master</a:t>
            </a:r>
          </a:p>
          <a:p>
            <a:pPr lvl="1"/>
            <a:r>
              <a:rPr lang="en-US" noProof="0" dirty="0" err="1" smtClean="0"/>
              <a:t>Andet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Tredje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Fjerde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Femte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7474"/>
            <a:ext cx="1944216" cy="59263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6"/>
          <a:stretch/>
        </p:blipFill>
        <p:spPr>
          <a:xfrm>
            <a:off x="251520" y="195486"/>
            <a:ext cx="648072" cy="442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93828"/>
            <a:ext cx="2143944" cy="3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Questions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33425" y="1434833"/>
            <a:ext cx="5973394" cy="3156998"/>
          </a:xfrm>
        </p:spPr>
        <p:txBody>
          <a:bodyPr>
            <a:normAutofit/>
          </a:bodyPr>
          <a:lstStyle/>
          <a:p>
            <a:pPr>
              <a:buClr>
                <a:srgbClr val="CC0066"/>
              </a:buClr>
              <a:buSzPct val="120000"/>
              <a:buBlip>
                <a:blip r:embed="rId2"/>
              </a:buBlip>
            </a:pPr>
            <a:r>
              <a:rPr lang="da-DK" sz="2800" dirty="0" smtClean="0"/>
              <a:t>How do </a:t>
            </a:r>
            <a:r>
              <a:rPr lang="da-DK" sz="2800" dirty="0" err="1" smtClean="0"/>
              <a:t>we</a:t>
            </a:r>
            <a:r>
              <a:rPr lang="da-DK" sz="2800" dirty="0" smtClean="0"/>
              <a:t> balance </a:t>
            </a:r>
            <a:r>
              <a:rPr lang="da-DK" sz="2800" dirty="0" err="1" smtClean="0"/>
              <a:t>between</a:t>
            </a:r>
            <a:r>
              <a:rPr lang="da-DK" sz="2800" dirty="0" smtClean="0"/>
              <a:t> </a:t>
            </a:r>
            <a:r>
              <a:rPr lang="da-DK" sz="2800" dirty="0" err="1" smtClean="0"/>
              <a:t>strong</a:t>
            </a:r>
            <a:r>
              <a:rPr lang="da-DK" sz="2800" dirty="0" smtClean="0"/>
              <a:t> </a:t>
            </a:r>
            <a:r>
              <a:rPr lang="da-DK" sz="2800" dirty="0" err="1" smtClean="0"/>
              <a:t>stakeholder</a:t>
            </a:r>
            <a:r>
              <a:rPr lang="da-DK" sz="2800" dirty="0" smtClean="0"/>
              <a:t> </a:t>
            </a:r>
            <a:r>
              <a:rPr lang="da-DK" sz="2800" dirty="0" err="1" smtClean="0"/>
              <a:t>interests</a:t>
            </a:r>
            <a:r>
              <a:rPr lang="da-DK" sz="2800" dirty="0"/>
              <a:t>?</a:t>
            </a:r>
            <a:endParaRPr lang="da-DK" sz="2800" dirty="0" smtClean="0"/>
          </a:p>
          <a:p>
            <a:pPr>
              <a:buClr>
                <a:srgbClr val="CC0066"/>
              </a:buClr>
              <a:buSzPct val="120000"/>
              <a:buBlip>
                <a:blip r:embed="rId2"/>
              </a:buBlip>
            </a:pPr>
            <a:r>
              <a:rPr lang="da-DK" sz="2800" dirty="0" err="1" smtClean="0"/>
              <a:t>What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your</a:t>
            </a:r>
            <a:r>
              <a:rPr lang="da-DK" sz="2800" dirty="0" smtClean="0"/>
              <a:t> </a:t>
            </a:r>
            <a:r>
              <a:rPr lang="da-DK" sz="2800" dirty="0" err="1" smtClean="0"/>
              <a:t>best</a:t>
            </a:r>
            <a:r>
              <a:rPr lang="da-DK" sz="2800" dirty="0" smtClean="0"/>
              <a:t> </a:t>
            </a:r>
            <a:r>
              <a:rPr lang="da-DK" sz="2800" dirty="0" err="1" smtClean="0"/>
              <a:t>advice</a:t>
            </a:r>
            <a:r>
              <a:rPr lang="da-DK" sz="2800" dirty="0" smtClean="0"/>
              <a:t> on </a:t>
            </a:r>
            <a:r>
              <a:rPr lang="da-DK" sz="2800" dirty="0" err="1" smtClean="0"/>
              <a:t>how</a:t>
            </a:r>
            <a:r>
              <a:rPr lang="da-DK" sz="2800" dirty="0" smtClean="0"/>
              <a:t> to </a:t>
            </a:r>
            <a:r>
              <a:rPr lang="da-DK" sz="2800" dirty="0" err="1" smtClean="0"/>
              <a:t>avoid</a:t>
            </a:r>
            <a:r>
              <a:rPr lang="da-DK" sz="2800" dirty="0" smtClean="0"/>
              <a:t> </a:t>
            </a:r>
            <a:r>
              <a:rPr lang="da-DK" sz="2800" dirty="0" err="1" smtClean="0"/>
              <a:t>habitual</a:t>
            </a:r>
            <a:r>
              <a:rPr lang="da-DK" sz="2800" dirty="0" smtClean="0"/>
              <a:t> </a:t>
            </a:r>
            <a:r>
              <a:rPr lang="da-DK" sz="2800" dirty="0" err="1" smtClean="0"/>
              <a:t>thinking</a:t>
            </a:r>
            <a:r>
              <a:rPr lang="da-DK" sz="2800" dirty="0" smtClean="0"/>
              <a:t> and ‘</a:t>
            </a:r>
            <a:r>
              <a:rPr lang="da-DK" sz="2800" dirty="0" err="1" smtClean="0"/>
              <a:t>think</a:t>
            </a:r>
            <a:r>
              <a:rPr lang="da-DK" sz="2800" dirty="0" smtClean="0"/>
              <a:t> out of the </a:t>
            </a:r>
            <a:r>
              <a:rPr lang="da-DK" sz="2800" dirty="0" err="1" smtClean="0"/>
              <a:t>box</a:t>
            </a:r>
            <a:r>
              <a:rPr lang="da-DK" sz="2800" dirty="0" smtClean="0"/>
              <a:t>’?</a:t>
            </a:r>
          </a:p>
          <a:p>
            <a:pPr>
              <a:buFont typeface="Calibri" panose="020F0502020204030204" pitchFamily="34" charset="0"/>
              <a:buChar char="?"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5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309017"/>
            <a:ext cx="1467851" cy="10379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6" y="1422604"/>
            <a:ext cx="1127299" cy="80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b="8063"/>
          <a:stretch/>
        </p:blipFill>
        <p:spPr>
          <a:xfrm>
            <a:off x="6588224" y="3847356"/>
            <a:ext cx="2304256" cy="129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1" y="3432777"/>
            <a:ext cx="1243737" cy="8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Advisory</a:t>
            </a:r>
            <a:r>
              <a:rPr lang="da-DK" dirty="0" smtClean="0"/>
              <a:t> </a:t>
            </a:r>
            <a:r>
              <a:rPr lang="da-DK" dirty="0" err="1" smtClean="0"/>
              <a:t>committee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437625"/>
            <a:ext cx="6059016" cy="30783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Capacity building task force</a:t>
            </a:r>
          </a:p>
          <a:p>
            <a:r>
              <a:rPr lang="en-US" dirty="0" smtClean="0"/>
              <a:t>3 research institutions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Bring latest knowledge from research into the projects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Utilise</a:t>
            </a:r>
            <a:r>
              <a:rPr lang="en-US" dirty="0" smtClean="0"/>
              <a:t> knowledge from practice in new research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Promote learning across projects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10142" r="6003" b="9565"/>
          <a:stretch/>
        </p:blipFill>
        <p:spPr>
          <a:xfrm>
            <a:off x="288603" y="3847509"/>
            <a:ext cx="2254404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3" y="2513069"/>
            <a:ext cx="1515116" cy="1066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0760" b="24686"/>
          <a:stretch/>
        </p:blipFill>
        <p:spPr>
          <a:xfrm>
            <a:off x="290086" y="1779662"/>
            <a:ext cx="2088232" cy="60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2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96" y="483518"/>
            <a:ext cx="8229600" cy="857250"/>
          </a:xfrm>
        </p:spPr>
        <p:txBody>
          <a:bodyPr/>
          <a:lstStyle/>
          <a:p>
            <a:r>
              <a:rPr lang="da-DK" dirty="0" err="1" smtClean="0"/>
              <a:t>Advisory</a:t>
            </a:r>
            <a:r>
              <a:rPr lang="da-DK" dirty="0" smtClean="0"/>
              <a:t> </a:t>
            </a:r>
            <a:r>
              <a:rPr lang="da-DK" dirty="0" err="1" smtClean="0"/>
              <a:t>committee</a:t>
            </a:r>
            <a:r>
              <a:rPr lang="da-DK" dirty="0" smtClean="0"/>
              <a:t> </a:t>
            </a:r>
            <a:r>
              <a:rPr lang="da-DK" dirty="0" err="1" smtClean="0"/>
              <a:t>tasks</a:t>
            </a:r>
            <a:endParaRPr lang="da-D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154664"/>
              </p:ext>
            </p:extLst>
          </p:nvPr>
        </p:nvGraphicFramePr>
        <p:xfrm>
          <a:off x="466606" y="1203598"/>
          <a:ext cx="73551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1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FB0B12-E442-4D1A-8428-19EFE53C4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A58CDB-D444-4E77-8938-611473881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60F1C-B367-4E87-8182-F5D22EFD6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4D6-5889-42EA-9406-9EBF03C80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5FB966-C9DA-4ABF-B3B1-72F28E85C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3E96F4-ABA2-428D-A7C3-27CBEC21A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BC6CEC-20B5-4D6E-995F-10A813EF8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82327E-1548-4850-B1E2-CBD3B0178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E43EB-2460-4DD0-9336-993320D05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A60047-18A3-422E-823D-EDD812294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D3840A-99E0-4280-9513-ABEAB0BFE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2747D5-87AE-4426-A377-972AA86FF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Questions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713406" y="1437625"/>
            <a:ext cx="5891042" cy="2646293"/>
          </a:xfrm>
        </p:spPr>
        <p:txBody>
          <a:bodyPr>
            <a:normAutofit/>
          </a:bodyPr>
          <a:lstStyle/>
          <a:p>
            <a:pPr>
              <a:buClr>
                <a:srgbClr val="CC0066"/>
              </a:buClr>
              <a:buSzPct val="120000"/>
              <a:buBlip>
                <a:blip r:embed="rId2"/>
              </a:buBlip>
            </a:pPr>
            <a:r>
              <a:rPr lang="da-DK" sz="2800" dirty="0" err="1"/>
              <a:t>What</a:t>
            </a:r>
            <a:r>
              <a:rPr lang="da-DK" sz="2800" dirty="0"/>
              <a:t> </a:t>
            </a:r>
            <a:r>
              <a:rPr lang="da-DK" sz="2800" dirty="0" err="1" smtClean="0"/>
              <a:t>could</a:t>
            </a:r>
            <a:r>
              <a:rPr lang="da-DK" sz="2800" dirty="0" smtClean="0"/>
              <a:t> </a:t>
            </a:r>
            <a:r>
              <a:rPr lang="da-DK" sz="2800" dirty="0" err="1" smtClean="0"/>
              <a:t>make</a:t>
            </a:r>
            <a:r>
              <a:rPr lang="da-DK" sz="2800" dirty="0" smtClean="0"/>
              <a:t> </a:t>
            </a:r>
            <a:r>
              <a:rPr lang="da-DK" sz="2800" dirty="0" err="1" smtClean="0"/>
              <a:t>you</a:t>
            </a:r>
            <a:r>
              <a:rPr lang="da-DK" sz="2800" dirty="0" smtClean="0"/>
              <a:t> visit the </a:t>
            </a:r>
            <a:r>
              <a:rPr lang="da-DK" sz="2800" dirty="0" err="1" smtClean="0"/>
              <a:t>Climatorium</a:t>
            </a:r>
            <a:r>
              <a:rPr lang="da-DK" sz="2800" dirty="0" smtClean="0"/>
              <a:t>? </a:t>
            </a:r>
          </a:p>
          <a:p>
            <a:pPr>
              <a:buClr>
                <a:srgbClr val="CC0066"/>
              </a:buClr>
              <a:buSzPct val="120000"/>
              <a:buBlip>
                <a:blip r:embed="rId2"/>
              </a:buBlip>
            </a:pPr>
            <a:r>
              <a:rPr lang="da-DK" sz="2800" dirty="0" smtClean="0"/>
              <a:t>How do </a:t>
            </a:r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become</a:t>
            </a:r>
            <a:r>
              <a:rPr lang="da-DK" sz="2800" dirty="0" smtClean="0"/>
              <a:t> </a:t>
            </a:r>
            <a:r>
              <a:rPr lang="da-DK" sz="2800" dirty="0" err="1" smtClean="0"/>
              <a:t>even</a:t>
            </a:r>
            <a:r>
              <a:rPr lang="da-DK" sz="2800" dirty="0" smtClean="0"/>
              <a:t> </a:t>
            </a:r>
            <a:r>
              <a:rPr lang="da-DK" sz="2800" dirty="0" err="1" smtClean="0"/>
              <a:t>better</a:t>
            </a:r>
            <a:r>
              <a:rPr lang="da-DK" sz="2800" dirty="0" smtClean="0"/>
              <a:t> at </a:t>
            </a:r>
            <a:r>
              <a:rPr lang="da-DK" sz="2800" dirty="0" err="1" smtClean="0"/>
              <a:t>supporting</a:t>
            </a:r>
            <a:r>
              <a:rPr lang="da-DK" sz="2800" dirty="0" smtClean="0"/>
              <a:t> </a:t>
            </a:r>
            <a:r>
              <a:rPr lang="da-DK" sz="2800" dirty="0" err="1" smtClean="0"/>
              <a:t>development</a:t>
            </a:r>
            <a:r>
              <a:rPr lang="da-DK" sz="2800" dirty="0" smtClean="0"/>
              <a:t> of </a:t>
            </a:r>
            <a:r>
              <a:rPr lang="da-DK" sz="2800" dirty="0" err="1" smtClean="0"/>
              <a:t>climate</a:t>
            </a:r>
            <a:r>
              <a:rPr lang="da-DK" sz="2800" dirty="0" smtClean="0"/>
              <a:t> products and services?</a:t>
            </a:r>
            <a:endParaRPr lang="da-D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8218"/>
            <a:ext cx="1389602" cy="92640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2" y="3358215"/>
            <a:ext cx="1572448" cy="85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83718"/>
            <a:ext cx="115042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" b="8384"/>
          <a:stretch/>
        </p:blipFill>
        <p:spPr>
          <a:xfrm>
            <a:off x="6568508" y="3919364"/>
            <a:ext cx="2128636" cy="1224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" y="2127701"/>
            <a:ext cx="1440160" cy="9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  <a:solidFill>
            <a:srgbClr val="8DBDBA"/>
          </a:solidFill>
        </p:spPr>
        <p:txBody>
          <a:bodyPr/>
          <a:lstStyle/>
          <a:p>
            <a:pPr algn="l">
              <a:tabLst>
                <a:tab pos="7894638" algn="r"/>
              </a:tabLst>
            </a:pPr>
            <a:r>
              <a:rPr lang="da-DK" b="1" dirty="0" smtClean="0">
                <a:solidFill>
                  <a:schemeClr val="bg1"/>
                </a:solidFill>
              </a:rPr>
              <a:t>	</a:t>
            </a:r>
            <a:r>
              <a:rPr lang="da-DK" b="1" dirty="0"/>
              <a:t>Cross </a:t>
            </a:r>
            <a:r>
              <a:rPr lang="da-DK" b="1" dirty="0" err="1"/>
              <a:t>boundary</a:t>
            </a:r>
            <a:r>
              <a:rPr lang="da-DK" b="1" dirty="0"/>
              <a:t> </a:t>
            </a:r>
            <a:r>
              <a:rPr lang="da-DK" b="1" dirty="0" err="1"/>
              <a:t>capacity</a:t>
            </a:r>
            <a:r>
              <a:rPr lang="da-DK" b="1" dirty="0"/>
              <a:t> </a:t>
            </a:r>
            <a:r>
              <a:rPr lang="da-DK" b="1" dirty="0" err="1"/>
              <a:t>building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656784" cy="52119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da-DK" b="1" dirty="0"/>
              <a:t>ECCA Session Wed 7</a:t>
            </a:r>
            <a:r>
              <a:rPr lang="da-DK" b="1" baseline="30000" dirty="0"/>
              <a:t>th</a:t>
            </a:r>
            <a:r>
              <a:rPr lang="da-DK" b="1" dirty="0"/>
              <a:t> of June2017</a:t>
            </a:r>
          </a:p>
        </p:txBody>
      </p:sp>
      <p:sp>
        <p:nvSpPr>
          <p:cNvPr id="4" name="Rektangel 3"/>
          <p:cNvSpPr/>
          <p:nvPr/>
        </p:nvSpPr>
        <p:spPr>
          <a:xfrm>
            <a:off x="6660232" y="87474"/>
            <a:ext cx="2304256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5076056" y="3467002"/>
            <a:ext cx="2880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2000" b="1" dirty="0">
                <a:solidFill>
                  <a:schemeClr val="tx1">
                    <a:tint val="75000"/>
                  </a:schemeClr>
                </a:solidFill>
              </a:rPr>
              <a:t>Anja Skjoldborg </a:t>
            </a:r>
            <a:r>
              <a:rPr lang="da-DK" sz="2000" b="1" dirty="0" smtClean="0">
                <a:solidFill>
                  <a:schemeClr val="tx1">
                    <a:tint val="75000"/>
                  </a:schemeClr>
                </a:solidFill>
              </a:rPr>
              <a:t>Hansen </a:t>
            </a:r>
            <a:r>
              <a:rPr lang="da-DK" sz="2000" b="1" dirty="0" err="1">
                <a:solidFill>
                  <a:schemeClr val="tx1">
                    <a:tint val="75000"/>
                  </a:schemeClr>
                </a:solidFill>
              </a:rPr>
              <a:t>Chief</a:t>
            </a:r>
            <a:r>
              <a:rPr lang="da-DK" sz="20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da-DK" sz="2000" b="1" dirty="0" err="1" smtClean="0">
                <a:solidFill>
                  <a:schemeClr val="tx1">
                    <a:tint val="75000"/>
                  </a:schemeClr>
                </a:solidFill>
              </a:rPr>
              <a:t>consultant</a:t>
            </a:r>
            <a:endParaRPr lang="da-DK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562"/>
            <a:ext cx="5760640" cy="1382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" y="3354424"/>
            <a:ext cx="2683613" cy="17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en-US" dirty="0" smtClean="0"/>
              <a:t>capacity</a:t>
            </a:r>
            <a:r>
              <a:rPr lang="da-DK" dirty="0" smtClean="0"/>
              <a:t> </a:t>
            </a:r>
            <a:r>
              <a:rPr lang="da-DK" dirty="0" err="1"/>
              <a:t>building</a:t>
            </a:r>
            <a:r>
              <a:rPr lang="da-DK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25"/>
            <a:ext cx="4330824" cy="2731829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 smtClean="0"/>
              <a:t>Strengthening resilience is a main objective within C2C CC</a:t>
            </a:r>
            <a:endParaRPr lang="en-GB" sz="3100" dirty="0" smtClean="0">
              <a:solidFill>
                <a:srgbClr val="FF0000"/>
              </a:solidFill>
            </a:endParaRPr>
          </a:p>
          <a:p>
            <a:r>
              <a:rPr lang="en-GB" sz="3100" dirty="0" smtClean="0"/>
              <a:t>Resilience increases with capacity to cope with change</a:t>
            </a:r>
          </a:p>
          <a:p>
            <a:r>
              <a:rPr lang="en-GB" sz="3100" dirty="0" smtClean="0"/>
              <a:t>Therefore, capacity building plays a key role in strengthening resilience throughout the reg</a:t>
            </a:r>
            <a:r>
              <a:rPr lang="en-GB" dirty="0" smtClean="0"/>
              <a:t>ion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97147"/>
            <a:ext cx="3214049" cy="27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the </a:t>
            </a:r>
            <a:r>
              <a:rPr lang="da-DK" dirty="0" err="1" smtClean="0"/>
              <a:t>challenges</a:t>
            </a:r>
            <a:r>
              <a:rPr lang="da-DK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25"/>
            <a:ext cx="4330824" cy="315699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Each </a:t>
            </a:r>
            <a:r>
              <a:rPr lang="en-GB" dirty="0" smtClean="0"/>
              <a:t>project and each planner only </a:t>
            </a:r>
            <a:r>
              <a:rPr lang="en-GB" dirty="0"/>
              <a:t>holds </a:t>
            </a:r>
            <a:r>
              <a:rPr lang="en-GB" dirty="0" smtClean="0"/>
              <a:t>one </a:t>
            </a:r>
            <a:r>
              <a:rPr lang="en-GB" dirty="0"/>
              <a:t>piece </a:t>
            </a:r>
            <a:r>
              <a:rPr lang="en-GB" dirty="0" smtClean="0"/>
              <a:t>of </a:t>
            </a:r>
            <a:r>
              <a:rPr lang="en-GB" dirty="0"/>
              <a:t>the </a:t>
            </a:r>
            <a:r>
              <a:rPr lang="en-GB" dirty="0" smtClean="0"/>
              <a:t>puzzle:</a:t>
            </a:r>
            <a:endParaRPr lang="en-GB" dirty="0"/>
          </a:p>
          <a:p>
            <a:pPr lvl="1"/>
            <a:r>
              <a:rPr lang="en-GB" dirty="0" smtClean="0"/>
              <a:t>The problems are local – but solutions needs to be holistic</a:t>
            </a:r>
          </a:p>
          <a:p>
            <a:pPr lvl="1"/>
            <a:r>
              <a:rPr lang="en-GB" dirty="0" err="1" smtClean="0"/>
              <a:t>Municipial</a:t>
            </a:r>
            <a:r>
              <a:rPr lang="en-GB" dirty="0" smtClean="0"/>
              <a:t> planners in small municipalities are not part of a larger group working with CCA</a:t>
            </a:r>
          </a:p>
          <a:p>
            <a:endParaRPr lang="en-GB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t="3945" r="22330" b="3862"/>
          <a:stretch/>
        </p:blipFill>
        <p:spPr bwMode="auto">
          <a:xfrm>
            <a:off x="5220072" y="1458585"/>
            <a:ext cx="3155682" cy="283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1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978" y="519238"/>
            <a:ext cx="8229600" cy="857250"/>
          </a:xfrm>
        </p:spPr>
        <p:txBody>
          <a:bodyPr/>
          <a:lstStyle/>
          <a:p>
            <a:r>
              <a:rPr lang="en-US" dirty="0" smtClean="0"/>
              <a:t>For whom and with whom?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769556"/>
              </p:ext>
            </p:extLst>
          </p:nvPr>
        </p:nvGraphicFramePr>
        <p:xfrm>
          <a:off x="1403648" y="1347614"/>
          <a:ext cx="424847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39874" y="2748056"/>
            <a:ext cx="20003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 err="1" smtClean="0"/>
              <a:t>Outside</a:t>
            </a:r>
            <a:r>
              <a:rPr lang="da-DK" dirty="0" smtClean="0"/>
              <a:t> the </a:t>
            </a:r>
            <a:r>
              <a:rPr lang="da-DK" dirty="0" err="1" smtClean="0"/>
              <a:t>project</a:t>
            </a:r>
            <a:endParaRPr lang="da-DK" dirty="0"/>
          </a:p>
        </p:txBody>
      </p:sp>
      <p:sp>
        <p:nvSpPr>
          <p:cNvPr id="8" name="Curved Down Arrow 7"/>
          <p:cNvSpPr/>
          <p:nvPr/>
        </p:nvSpPr>
        <p:spPr>
          <a:xfrm rot="2080298">
            <a:off x="5828747" y="1813863"/>
            <a:ext cx="1518954" cy="52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9951392">
            <a:off x="5700218" y="3641228"/>
            <a:ext cx="1637782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General</a:t>
            </a:r>
            <a:r>
              <a:rPr lang="da-DK" dirty="0" smtClean="0"/>
              <a:t> </a:t>
            </a:r>
            <a:r>
              <a:rPr lang="da-DK" sz="4000" dirty="0" err="1" smtClean="0"/>
              <a:t>capacity</a:t>
            </a:r>
            <a:r>
              <a:rPr lang="da-DK" sz="4000" dirty="0" smtClean="0"/>
              <a:t> </a:t>
            </a:r>
            <a:r>
              <a:rPr lang="da-DK" sz="4000" dirty="0" err="1" smtClean="0"/>
              <a:t>building</a:t>
            </a:r>
            <a:r>
              <a:rPr lang="da-DK" sz="4000" dirty="0" smtClean="0"/>
              <a:t> </a:t>
            </a:r>
            <a:r>
              <a:rPr lang="da-DK" sz="4000" dirty="0" err="1" smtClean="0"/>
              <a:t>activities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13146"/>
            <a:ext cx="4402832" cy="286231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Gather state-of-the art knowledge on e.g. legal barriers and mainstreaming </a:t>
            </a:r>
          </a:p>
          <a:p>
            <a:r>
              <a:rPr lang="en-US" sz="2400" dirty="0" smtClean="0"/>
              <a:t>Have an ongoing dialogue with relevant government agencies</a:t>
            </a:r>
          </a:p>
          <a:p>
            <a:r>
              <a:rPr lang="en-US" sz="2400" dirty="0" smtClean="0"/>
              <a:t>Connect actors and build a learning community in the region</a:t>
            </a:r>
          </a:p>
          <a:p>
            <a:r>
              <a:rPr lang="en-US" sz="2400" dirty="0" smtClean="0"/>
              <a:t>Disseminate knowledge within and beyond the project</a:t>
            </a:r>
            <a:endParaRPr lang="en-US" dirty="0" smtClean="0"/>
          </a:p>
          <a:p>
            <a:pPr lvl="1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07211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/>
              <a:t>7 Cross </a:t>
            </a:r>
            <a:r>
              <a:rPr lang="da-DK" sz="3600" dirty="0" err="1" smtClean="0"/>
              <a:t>cutting</a:t>
            </a:r>
            <a:r>
              <a:rPr lang="da-DK" sz="3600" dirty="0" smtClean="0"/>
              <a:t> </a:t>
            </a:r>
            <a:r>
              <a:rPr lang="da-DK" sz="3600" dirty="0" err="1"/>
              <a:t>capacity</a:t>
            </a:r>
            <a:r>
              <a:rPr lang="da-DK" sz="3600" dirty="0"/>
              <a:t> </a:t>
            </a:r>
            <a:r>
              <a:rPr lang="da-DK" sz="3600" dirty="0" err="1"/>
              <a:t>building</a:t>
            </a:r>
            <a:r>
              <a:rPr lang="da-DK" sz="3600" dirty="0"/>
              <a:t> </a:t>
            </a:r>
            <a:r>
              <a:rPr lang="da-DK" sz="3600" dirty="0" err="1"/>
              <a:t>activities</a:t>
            </a:r>
            <a:endParaRPr lang="da-DK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306536"/>
              </p:ext>
            </p:extLst>
          </p:nvPr>
        </p:nvGraphicFramePr>
        <p:xfrm>
          <a:off x="1331640" y="1430778"/>
          <a:ext cx="5516930" cy="136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55776" y="3219822"/>
            <a:ext cx="3600400" cy="1274926"/>
            <a:chOff x="1381862" y="1657449"/>
            <a:chExt cx="4220786" cy="1274926"/>
          </a:xfrm>
        </p:grpSpPr>
        <p:sp>
          <p:nvSpPr>
            <p:cNvPr id="8" name="Pentagon 7"/>
            <p:cNvSpPr/>
            <p:nvPr/>
          </p:nvSpPr>
          <p:spPr>
            <a:xfrm rot="10800000">
              <a:off x="1381862" y="1657449"/>
              <a:ext cx="4220786" cy="127492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agon 4"/>
            <p:cNvSpPr txBox="1"/>
            <p:nvPr/>
          </p:nvSpPr>
          <p:spPr>
            <a:xfrm rot="21600000">
              <a:off x="1700593" y="1657449"/>
              <a:ext cx="3902055" cy="1274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207" tIns="72390" rIns="135128" bIns="72390" numCol="1" spcCol="1270" anchor="t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Common tasks</a:t>
              </a:r>
              <a:endParaRPr lang="da-DK" sz="1900" kern="1200" dirty="0"/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Governance </a:t>
              </a:r>
              <a:endParaRPr lang="da-DK" sz="1500" kern="1200" dirty="0"/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Tools </a:t>
              </a:r>
              <a:endParaRPr lang="da-DK" sz="1500" kern="1200" dirty="0"/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Innovation</a:t>
              </a:r>
              <a:endParaRPr lang="da-DK" sz="1500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918313" y="3219822"/>
            <a:ext cx="1274926" cy="1274926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81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630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Specific</a:t>
            </a:r>
            <a:r>
              <a:rPr lang="da-DK" dirty="0" smtClean="0"/>
              <a:t> </a:t>
            </a:r>
            <a:r>
              <a:rPr lang="da-DK" dirty="0" err="1" smtClean="0"/>
              <a:t>activities</a:t>
            </a:r>
            <a:r>
              <a:rPr lang="da-DK" dirty="0" smtClean="0"/>
              <a:t> - 1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85" y="1902473"/>
            <a:ext cx="4834880" cy="25742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Identify knowledge gaps</a:t>
            </a:r>
          </a:p>
          <a:p>
            <a:r>
              <a:rPr lang="en-US" sz="2400" dirty="0" smtClean="0"/>
              <a:t>Hold workshops and courses</a:t>
            </a:r>
          </a:p>
          <a:p>
            <a:r>
              <a:rPr lang="en-US" sz="2400" dirty="0" smtClean="0"/>
              <a:t>Build lasting networks</a:t>
            </a:r>
          </a:p>
          <a:p>
            <a:r>
              <a:rPr lang="en-US" sz="2400" dirty="0" smtClean="0"/>
              <a:t>Include latest research</a:t>
            </a:r>
          </a:p>
          <a:p>
            <a:r>
              <a:rPr lang="en-US" sz="2400" dirty="0" smtClean="0"/>
              <a:t>Identify synergies and trade-offs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724128" y="1491630"/>
            <a:ext cx="3240360" cy="1274926"/>
            <a:chOff x="1381862" y="1948"/>
            <a:chExt cx="4021668" cy="1274926"/>
          </a:xfrm>
        </p:grpSpPr>
        <p:sp>
          <p:nvSpPr>
            <p:cNvPr id="6" name="Pentagon 5"/>
            <p:cNvSpPr/>
            <p:nvPr/>
          </p:nvSpPr>
          <p:spPr>
            <a:xfrm rot="10800000">
              <a:off x="1381862" y="1948"/>
              <a:ext cx="4021668" cy="1274926"/>
            </a:xfrm>
            <a:prstGeom prst="homePlate">
              <a:avLst/>
            </a:prstGeom>
            <a:gradFill flip="none" rotWithShape="1">
              <a:gsLst>
                <a:gs pos="0">
                  <a:schemeClr val="accent4">
                    <a:hueOff val="0"/>
                    <a:satOff val="0"/>
                    <a:lumOff val="0"/>
                    <a:tint val="66000"/>
                    <a:satMod val="160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tint val="44500"/>
                    <a:satMod val="160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 txBox="1"/>
            <p:nvPr/>
          </p:nvSpPr>
          <p:spPr>
            <a:xfrm>
              <a:off x="1700592" y="1948"/>
              <a:ext cx="3613567" cy="1274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207" tIns="68580" rIns="128016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</a:pPr>
              <a:r>
                <a:rPr lang="en-US" sz="1800" kern="1200" baseline="0" dirty="0" smtClean="0"/>
                <a:t>Common</a:t>
              </a:r>
              <a:r>
                <a:rPr lang="en-US" sz="1800" kern="1200" dirty="0" smtClean="0"/>
                <a:t> challenges:</a:t>
              </a:r>
              <a:endParaRPr lang="da-DK" sz="18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Sea and Fjords </a:t>
              </a:r>
              <a:endParaRPr lang="da-DK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Lakes and Rivers </a:t>
              </a:r>
              <a:endParaRPr lang="da-DK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Groundwater </a:t>
              </a:r>
              <a:endParaRPr lang="da-DK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Rainwater </a:t>
              </a:r>
              <a:endParaRPr lang="da-DK" sz="1400" kern="1200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5086665" y="1491630"/>
            <a:ext cx="1274926" cy="127492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2000" b="-4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4932040" y="3177399"/>
            <a:ext cx="412471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ustainability </a:t>
            </a:r>
            <a:r>
              <a:rPr lang="da-DK" dirty="0">
                <a:solidFill>
                  <a:srgbClr val="FF0000"/>
                </a:solidFill>
              </a:rPr>
              <a:t>↔ </a:t>
            </a:r>
            <a:r>
              <a:rPr lang="en-US" dirty="0"/>
              <a:t>C</a:t>
            </a:r>
            <a:r>
              <a:rPr lang="en-US" dirty="0" smtClean="0"/>
              <a:t>oastal protection</a:t>
            </a:r>
            <a:endParaRPr lang="da-DK" dirty="0" smtClean="0"/>
          </a:p>
          <a:p>
            <a:r>
              <a:rPr lang="da-DK" dirty="0" err="1" smtClean="0"/>
              <a:t>Farming</a:t>
            </a:r>
            <a:r>
              <a:rPr lang="da-DK" dirty="0" smtClean="0">
                <a:solidFill>
                  <a:srgbClr val="FF0000"/>
                </a:solidFill>
              </a:rPr>
              <a:t> ↔ </a:t>
            </a:r>
            <a:r>
              <a:rPr lang="da-DK" dirty="0" smtClean="0"/>
              <a:t>CCA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>
                <a:solidFill>
                  <a:srgbClr val="FF0000"/>
                </a:solidFill>
              </a:rPr>
              <a:t>↔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/>
              <a:t>Wetland</a:t>
            </a:r>
            <a:r>
              <a:rPr lang="da-DK" dirty="0" smtClean="0"/>
              <a:t> restoration</a:t>
            </a:r>
          </a:p>
          <a:p>
            <a:r>
              <a:rPr lang="da-DK" dirty="0"/>
              <a:t>CCA </a:t>
            </a:r>
            <a:r>
              <a:rPr lang="da-DK" dirty="0">
                <a:solidFill>
                  <a:srgbClr val="FF0000"/>
                </a:solidFill>
              </a:rPr>
              <a:t>↔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/>
              <a:t>W</a:t>
            </a:r>
            <a:r>
              <a:rPr lang="da-DK" dirty="0" smtClean="0"/>
              <a:t>ater </a:t>
            </a:r>
            <a:r>
              <a:rPr lang="da-DK" dirty="0" err="1" smtClean="0"/>
              <a:t>ecology</a:t>
            </a:r>
            <a:endParaRPr lang="da-DK" dirty="0" smtClean="0"/>
          </a:p>
          <a:p>
            <a:r>
              <a:rPr lang="da-DK" dirty="0" smtClean="0"/>
              <a:t>Private measures </a:t>
            </a:r>
            <a:r>
              <a:rPr lang="da-DK" dirty="0">
                <a:solidFill>
                  <a:srgbClr val="FF0000"/>
                </a:solidFill>
              </a:rPr>
              <a:t>↔ </a:t>
            </a:r>
            <a:r>
              <a:rPr lang="da-DK" dirty="0"/>
              <a:t>P</a:t>
            </a:r>
            <a:r>
              <a:rPr lang="da-DK" dirty="0" smtClean="0"/>
              <a:t>ublic measures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05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Specific</a:t>
            </a:r>
            <a:r>
              <a:rPr lang="da-DK" dirty="0"/>
              <a:t> </a:t>
            </a:r>
            <a:r>
              <a:rPr lang="da-DK" dirty="0" err="1"/>
              <a:t>activities</a:t>
            </a:r>
            <a:r>
              <a:rPr lang="da-DK" dirty="0"/>
              <a:t> - </a:t>
            </a:r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08565"/>
            <a:ext cx="6491064" cy="22878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Promote integrated planning </a:t>
            </a:r>
          </a:p>
          <a:p>
            <a:r>
              <a:rPr lang="en-US" sz="2400" dirty="0" smtClean="0"/>
              <a:t>Develop regional strategy </a:t>
            </a:r>
          </a:p>
          <a:p>
            <a:r>
              <a:rPr lang="en-US" sz="2400" dirty="0" smtClean="0"/>
              <a:t>Promote stakeholder dialogues</a:t>
            </a:r>
          </a:p>
          <a:p>
            <a:r>
              <a:rPr lang="en-US" sz="2400" dirty="0" smtClean="0"/>
              <a:t>Develop common tools and models</a:t>
            </a:r>
          </a:p>
          <a:p>
            <a:r>
              <a:rPr lang="en-US" sz="2400" dirty="0" smtClean="0"/>
              <a:t>Develop new business models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24128" y="1563638"/>
            <a:ext cx="3134882" cy="1274926"/>
            <a:chOff x="1381862" y="1657449"/>
            <a:chExt cx="4334656" cy="1274926"/>
          </a:xfrm>
        </p:grpSpPr>
        <p:sp>
          <p:nvSpPr>
            <p:cNvPr id="5" name="Pentagon 4"/>
            <p:cNvSpPr/>
            <p:nvPr/>
          </p:nvSpPr>
          <p:spPr>
            <a:xfrm rot="10800000">
              <a:off x="1381862" y="1657449"/>
              <a:ext cx="4334656" cy="1274926"/>
            </a:xfrm>
            <a:prstGeom prst="homePlate">
              <a:avLst/>
            </a:prstGeom>
            <a:gradFill flip="none" rotWithShape="1">
              <a:gsLst>
                <a:gs pos="0">
                  <a:schemeClr val="accent4">
                    <a:hueOff val="-4464770"/>
                    <a:satOff val="26899"/>
                    <a:lumOff val="2156"/>
                    <a:tint val="66000"/>
                    <a:satMod val="160000"/>
                  </a:schemeClr>
                </a:gs>
                <a:gs pos="50000">
                  <a:schemeClr val="accent4">
                    <a:hueOff val="-4464770"/>
                    <a:satOff val="26899"/>
                    <a:lumOff val="2156"/>
                    <a:tint val="44500"/>
                    <a:satMod val="16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 txBox="1"/>
            <p:nvPr/>
          </p:nvSpPr>
          <p:spPr>
            <a:xfrm>
              <a:off x="1700594" y="1657449"/>
              <a:ext cx="3503788" cy="1274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207" tIns="72390" rIns="135128" bIns="72390" numCol="1" spcCol="1270" anchor="t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Common tasks</a:t>
              </a:r>
              <a:endParaRPr lang="da-DK" sz="1900" kern="1200" dirty="0"/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Governance </a:t>
              </a:r>
              <a:endParaRPr lang="da-DK" sz="1500" kern="1200" dirty="0"/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Tools </a:t>
              </a:r>
              <a:endParaRPr lang="da-DK" sz="1500" kern="1200" dirty="0"/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Innovation</a:t>
              </a:r>
              <a:endParaRPr lang="da-DK" sz="1500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5086665" y="1563638"/>
            <a:ext cx="1274926" cy="127492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81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851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&amp;amp;#x09;Cross boundary capacity building&amp;quot;&quot;/&gt;&lt;property id=&quot;20307&quot; value=&quot;256&quot;/&gt;&lt;/object&gt;&lt;object type=&quot;3&quot; unique_id=&quot;10026&quot;&gt;&lt;property id=&quot;20148&quot; value=&quot;5&quot;/&gt;&lt;property id=&quot;20300&quot; value=&quot;Slide 12 - &amp;quot;Questions&amp;quot;&quot;/&gt;&lt;property id=&quot;20307&quot; value=&quot;257&quot;/&gt;&lt;/object&gt;&lt;object type=&quot;3&quot; unique_id=&quot;10027&quot;&gt;&lt;property id=&quot;20148&quot; value=&quot;5&quot;/&gt;&lt;property id=&quot;20300&quot; value=&quot;Slide 1 - &amp;quot;Questions&amp;quot;&quot;/&gt;&lt;property id=&quot;20307&quot; value=&quot;270&quot;/&gt;&lt;/object&gt;&lt;object type=&quot;3&quot; unique_id=&quot;10028&quot;&gt;&lt;property id=&quot;20148&quot; value=&quot;5&quot;/&gt;&lt;property id=&quot;20300&quot; value=&quot;Slide 3 - &amp;quot;Why capacity building?&amp;quot;&quot;/&gt;&lt;property id=&quot;20307&quot; value=&quot;262&quot;/&gt;&lt;/object&gt;&lt;object type=&quot;3&quot; unique_id=&quot;10029&quot;&gt;&lt;property id=&quot;20148&quot; value=&quot;5&quot;/&gt;&lt;property id=&quot;20300&quot; value=&quot;Slide 4 - &amp;quot;What are the challenges?&amp;quot;&quot;/&gt;&lt;property id=&quot;20307&quot; value=&quot;269&quot;/&gt;&lt;/object&gt;&lt;object type=&quot;3&quot; unique_id=&quot;10030&quot;&gt;&lt;property id=&quot;20148&quot; value=&quot;5&quot;/&gt;&lt;property id=&quot;20300&quot; value=&quot;Slide 5 - &amp;quot;For whom and with whom?&amp;quot;&quot;/&gt;&lt;property id=&quot;20307&quot; value=&quot;260&quot;/&gt;&lt;/object&gt;&lt;object type=&quot;3&quot; unique_id=&quot;10031&quot;&gt;&lt;property id=&quot;20148&quot; value=&quot;5&quot;/&gt;&lt;property id=&quot;20300&quot; value=&quot;Slide 6 - &amp;quot;General capacity building activities&amp;quot;&quot;/&gt;&lt;property id=&quot;20307&quot; value=&quot;264&quot;/&gt;&lt;/object&gt;&lt;object type=&quot;3&quot; unique_id=&quot;10032&quot;&gt;&lt;property id=&quot;20148&quot; value=&quot;5&quot;/&gt;&lt;property id=&quot;20300&quot; value=&quot;Slide 7 - &amp;quot;7 Cross cutting capacity building activities&amp;quot;&quot;/&gt;&lt;property id=&quot;20307&quot; value=&quot;265&quot;/&gt;&lt;/object&gt;&lt;object type=&quot;3&quot; unique_id=&quot;10033&quot;&gt;&lt;property id=&quot;20148&quot; value=&quot;5&quot;/&gt;&lt;property id=&quot;20300&quot; value=&quot;Slide 8 - &amp;quot;Specific activities - 1&amp;quot;&quot;/&gt;&lt;property id=&quot;20307&quot; value=&quot;266&quot;/&gt;&lt;/object&gt;&lt;object type=&quot;3&quot; unique_id=&quot;10034&quot;&gt;&lt;property id=&quot;20148&quot; value=&quot;5&quot;/&gt;&lt;property id=&quot;20300&quot; value=&quot;Slide 9 - &amp;quot;Specific activities - 2&amp;quot;&quot;/&gt;&lt;property id=&quot;20307&quot; value=&quot;267&quot;/&gt;&lt;/object&gt;&lt;object type=&quot;3&quot; unique_id=&quot;10035&quot;&gt;&lt;property id=&quot;20148&quot; value=&quot;5&quot;/&gt;&lt;property id=&quot;20300&quot; value=&quot;Slide 10 - &amp;quot;Advisory committee&amp;quot;&quot;/&gt;&lt;property id=&quot;20307&quot; value=&quot;261&quot;/&gt;&lt;/object&gt;&lt;object type=&quot;3&quot; unique_id=&quot;10036&quot;&gt;&lt;property id=&quot;20148&quot; value=&quot;5&quot;/&gt;&lt;property id=&quot;20300&quot; value=&quot;Slide 11 - &amp;quot;Advisory committee tasks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2C CC Power Poin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CC Power Point</Template>
  <TotalTime>0</TotalTime>
  <Words>348</Words>
  <Application>Microsoft Office PowerPoint</Application>
  <PresentationFormat>Skærmshow (16:9)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C2C CC Power Point</vt:lpstr>
      <vt:lpstr>Questions</vt:lpstr>
      <vt:lpstr> Cross boundary capacity building</vt:lpstr>
      <vt:lpstr>Why capacity building?</vt:lpstr>
      <vt:lpstr>What are the challenges?</vt:lpstr>
      <vt:lpstr>For whom and with whom?</vt:lpstr>
      <vt:lpstr>General capacity building activities</vt:lpstr>
      <vt:lpstr>7 Cross cutting capacity building activities</vt:lpstr>
      <vt:lpstr>Specific activities - 1</vt:lpstr>
      <vt:lpstr>Specific activities - 2</vt:lpstr>
      <vt:lpstr>Advisory committee</vt:lpstr>
      <vt:lpstr>Advisory committee tasks</vt:lpstr>
      <vt:lpstr>Questions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i projektet</dc:title>
  <dc:creator>Rolf Johnsen</dc:creator>
  <cp:lastModifiedBy>Dorthe Selmer</cp:lastModifiedBy>
  <cp:revision>91</cp:revision>
  <dcterms:created xsi:type="dcterms:W3CDTF">2017-05-18T09:21:42Z</dcterms:created>
  <dcterms:modified xsi:type="dcterms:W3CDTF">2019-04-11T12:37:07Z</dcterms:modified>
</cp:coreProperties>
</file>