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68" r:id="rId9"/>
    <p:sldId id="262" r:id="rId10"/>
    <p:sldId id="264" r:id="rId11"/>
    <p:sldId id="267" r:id="rId12"/>
    <p:sldId id="269" r:id="rId13"/>
  </p:sldIdLst>
  <p:sldSz cx="9144000" cy="5143500" type="screen16x9"/>
  <p:notesSz cx="6797675" cy="9926638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f Johnsen" initials="R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00" autoAdjust="0"/>
  </p:normalViewPr>
  <p:slideViewPr>
    <p:cSldViewPr>
      <p:cViewPr varScale="1">
        <p:scale>
          <a:sx n="132" d="100"/>
          <a:sy n="132" d="100"/>
        </p:scale>
        <p:origin x="-9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E8290-DEB0-4652-8FC1-D2E98C4847C2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1_2" csCatId="accent1" phldr="1"/>
      <dgm:spPr/>
    </dgm:pt>
    <dgm:pt modelId="{998BE4C5-F396-4793-BEE0-A9DD48A20630}">
      <dgm:prSet phldrT="[Tekst]"/>
      <dgm:spPr/>
      <dgm:t>
        <a:bodyPr/>
        <a:lstStyle/>
        <a:p>
          <a:r>
            <a:rPr lang="da-DK" dirty="0" err="1"/>
            <a:t>Threat</a:t>
          </a:r>
          <a:endParaRPr lang="da-DK" dirty="0"/>
        </a:p>
      </dgm:t>
    </dgm:pt>
    <dgm:pt modelId="{25B7F88D-FFC4-43FE-A814-CC9B1229D8A5}" type="parTrans" cxnId="{541C0397-65FA-431F-94BE-D882F34C4E57}">
      <dgm:prSet/>
      <dgm:spPr/>
      <dgm:t>
        <a:bodyPr/>
        <a:lstStyle/>
        <a:p>
          <a:endParaRPr lang="da-DK"/>
        </a:p>
      </dgm:t>
    </dgm:pt>
    <dgm:pt modelId="{815497D0-B4FA-490F-ADE9-521821466186}" type="sibTrans" cxnId="{541C0397-65FA-431F-94BE-D882F34C4E5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a-DK"/>
        </a:p>
      </dgm:t>
    </dgm:pt>
    <dgm:pt modelId="{E95EC812-376E-4F1E-ACB7-1EF70FDA1535}">
      <dgm:prSet phldrT="[Tekst]"/>
      <dgm:spPr/>
      <dgm:t>
        <a:bodyPr/>
        <a:lstStyle/>
        <a:p>
          <a:r>
            <a:rPr lang="da-DK" dirty="0" err="1"/>
            <a:t>Possibility</a:t>
          </a:r>
          <a:endParaRPr lang="da-DK" dirty="0"/>
        </a:p>
      </dgm:t>
    </dgm:pt>
    <dgm:pt modelId="{FC7DF72E-7A49-45BD-BFFC-1401D2CE7BA6}" type="parTrans" cxnId="{AD8BB833-5463-4720-BB73-0461A85981E1}">
      <dgm:prSet/>
      <dgm:spPr/>
      <dgm:t>
        <a:bodyPr/>
        <a:lstStyle/>
        <a:p>
          <a:endParaRPr lang="da-DK"/>
        </a:p>
      </dgm:t>
    </dgm:pt>
    <dgm:pt modelId="{4002A2EF-332E-4E84-8824-A7AB33B0A126}" type="sibTrans" cxnId="{AD8BB833-5463-4720-BB73-0461A85981E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da-DK"/>
        </a:p>
      </dgm:t>
    </dgm:pt>
    <dgm:pt modelId="{37C34078-FACC-4E56-89CE-42679D0A64CB}">
      <dgm:prSet phldrT="[Tekst]"/>
      <dgm:spPr/>
      <dgm:t>
        <a:bodyPr/>
        <a:lstStyle/>
        <a:p>
          <a:r>
            <a:rPr lang="da-DK" dirty="0" err="1"/>
            <a:t>Possibility</a:t>
          </a:r>
          <a:r>
            <a:rPr lang="da-DK" dirty="0"/>
            <a:t>+</a:t>
          </a:r>
        </a:p>
      </dgm:t>
    </dgm:pt>
    <dgm:pt modelId="{ABAC7362-64D7-4D48-BBD7-6D4611839C85}" type="parTrans" cxnId="{0D9170A4-C4D6-4D89-ABEC-98E8F3570C49}">
      <dgm:prSet/>
      <dgm:spPr/>
      <dgm:t>
        <a:bodyPr/>
        <a:lstStyle/>
        <a:p>
          <a:endParaRPr lang="da-DK"/>
        </a:p>
      </dgm:t>
    </dgm:pt>
    <dgm:pt modelId="{2060EDA9-A95C-40A3-84EA-C76AD65DAC14}" type="sibTrans" cxnId="{0D9170A4-C4D6-4D89-ABEC-98E8F3570C4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da-DK"/>
        </a:p>
      </dgm:t>
    </dgm:pt>
    <dgm:pt modelId="{318AA0E9-FA2A-4A88-9679-9F7A756212CE}" type="pres">
      <dgm:prSet presAssocID="{D8EE8290-DEB0-4652-8FC1-D2E98C4847C2}" presName="Name0" presStyleCnt="0">
        <dgm:presLayoutVars>
          <dgm:chMax val="7"/>
          <dgm:chPref val="7"/>
          <dgm:dir/>
        </dgm:presLayoutVars>
      </dgm:prSet>
      <dgm:spPr/>
    </dgm:pt>
    <dgm:pt modelId="{4F945E44-6B20-46F2-AFF9-5111D4B0AC36}" type="pres">
      <dgm:prSet presAssocID="{D8EE8290-DEB0-4652-8FC1-D2E98C4847C2}" presName="dot1" presStyleLbl="alignNode1" presStyleIdx="0" presStyleCnt="12" custLinFactNeighborX="50281" custLinFactNeighborY="-30223"/>
      <dgm:spPr/>
    </dgm:pt>
    <dgm:pt modelId="{E2ABD0C4-E393-48A3-B20A-2C71C4F87A0C}" type="pres">
      <dgm:prSet presAssocID="{D8EE8290-DEB0-4652-8FC1-D2E98C4847C2}" presName="dot2" presStyleLbl="alignNode1" presStyleIdx="1" presStyleCnt="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98502D0-BD71-49FD-93CB-239F4986A388}" type="pres">
      <dgm:prSet presAssocID="{D8EE8290-DEB0-4652-8FC1-D2E98C4847C2}" presName="dot3" presStyleLbl="alignNode1" presStyleIdx="2" presStyleCnt="12"/>
      <dgm:spPr/>
    </dgm:pt>
    <dgm:pt modelId="{0C9C0358-AEEF-474A-9B47-745E238E6B51}" type="pres">
      <dgm:prSet presAssocID="{D8EE8290-DEB0-4652-8FC1-D2E98C4847C2}" presName="dot4" presStyleLbl="alignNode1" presStyleIdx="3" presStyleCnt="12" custLinFactNeighborX="80201" custLinFactNeighborY="-15064"/>
      <dgm:spPr/>
    </dgm:pt>
    <dgm:pt modelId="{6F0058BA-6AA9-4DD2-AC09-0CB77B70F5A2}" type="pres">
      <dgm:prSet presAssocID="{D8EE8290-DEB0-4652-8FC1-D2E98C4847C2}" presName="dot5" presStyleLbl="alignNode1" presStyleIdx="4" presStyleCnt="12" custLinFactNeighborX="-10920" custLinFactNeighborY="614"/>
      <dgm:spPr/>
    </dgm:pt>
    <dgm:pt modelId="{4198C6D8-0DE0-4AB0-B80A-05B3B1663E89}" type="pres">
      <dgm:prSet presAssocID="{D8EE8290-DEB0-4652-8FC1-D2E98C4847C2}" presName="dotArrow1" presStyleLbl="alignNode1" presStyleIdx="5" presStyleCnt="12" custLinFactX="511561" custLinFactY="106541" custLinFactNeighborX="600000" custLinFactNeighborY="200000"/>
      <dgm:spPr/>
    </dgm:pt>
    <dgm:pt modelId="{0A06DE50-AD54-484D-9222-3FBAECF25BFB}" type="pres">
      <dgm:prSet presAssocID="{D8EE8290-DEB0-4652-8FC1-D2E98C4847C2}" presName="dotArrow2" presStyleLbl="alignNode1" presStyleIdx="6" presStyleCnt="12" custLinFactX="472560" custLinFactY="100000" custLinFactNeighborX="500000" custLinFactNeighborY="110627"/>
      <dgm:spPr/>
    </dgm:pt>
    <dgm:pt modelId="{50046AEF-E797-4EE0-9DDF-EFE36DA7AD6E}" type="pres">
      <dgm:prSet presAssocID="{D8EE8290-DEB0-4652-8FC1-D2E98C4847C2}" presName="dotArrow3" presStyleLbl="alignNode1" presStyleIdx="7" presStyleCnt="12" custLinFactX="300000" custLinFactY="100000" custLinFactNeighborX="300002" custLinFactNeighborY="115963"/>
      <dgm:spPr/>
    </dgm:pt>
    <dgm:pt modelId="{AC59818F-1177-44B6-9E15-7FEC1C560DD7}" type="pres">
      <dgm:prSet presAssocID="{D8EE8290-DEB0-4652-8FC1-D2E98C4847C2}" presName="dotArrow4" presStyleLbl="alignNode1" presStyleIdx="8" presStyleCnt="12" custLinFactX="300000" custLinFactNeighborX="327781" custLinFactNeighborY="60912"/>
      <dgm:spPr/>
    </dgm:pt>
    <dgm:pt modelId="{DE9A510E-4ED1-4A44-834C-EB3A257FBDA9}" type="pres">
      <dgm:prSet presAssocID="{D8EE8290-DEB0-4652-8FC1-D2E98C4847C2}" presName="dotArrow5" presStyleLbl="alignNode1" presStyleIdx="9" presStyleCnt="12" custLinFactX="188782" custLinFactY="72981" custLinFactNeighborX="200000" custLinFactNeighborY="100000"/>
      <dgm:spPr/>
    </dgm:pt>
    <dgm:pt modelId="{D512147F-BFAD-4C66-BC38-4FEED9CD2C2E}" type="pres">
      <dgm:prSet presAssocID="{D8EE8290-DEB0-4652-8FC1-D2E98C4847C2}" presName="dotArrow6" presStyleLbl="alignNode1" presStyleIdx="10" presStyleCnt="12" custLinFactX="266441" custLinFactY="163788" custLinFactNeighborX="300000" custLinFactNeighborY="200000"/>
      <dgm:spPr/>
    </dgm:pt>
    <dgm:pt modelId="{04AFE035-A91B-4B09-A422-E9DE6792924C}" type="pres">
      <dgm:prSet presAssocID="{D8EE8290-DEB0-4652-8FC1-D2E98C4847C2}" presName="dotArrow7" presStyleLbl="alignNode1" presStyleIdx="11" presStyleCnt="12" custLinFactX="200000" custLinFactNeighborX="232880" custLinFactNeighborY="-89759"/>
      <dgm:spPr/>
    </dgm:pt>
    <dgm:pt modelId="{DF304F34-E197-412C-9D95-7E5B1FFC657A}" type="pres">
      <dgm:prSet presAssocID="{998BE4C5-F396-4793-BEE0-A9DD48A20630}" presName="parTx1" presStyleLbl="node1" presStyleIdx="0" presStyleCnt="3"/>
      <dgm:spPr/>
      <dgm:t>
        <a:bodyPr/>
        <a:lstStyle/>
        <a:p>
          <a:endParaRPr lang="en-GB"/>
        </a:p>
      </dgm:t>
    </dgm:pt>
    <dgm:pt modelId="{5ADC3373-3C25-415F-B143-A876B6B25625}" type="pres">
      <dgm:prSet presAssocID="{815497D0-B4FA-490F-ADE9-521821466186}" presName="picture1" presStyleCnt="0"/>
      <dgm:spPr/>
    </dgm:pt>
    <dgm:pt modelId="{CAE04143-E7D2-458F-B343-E6E1BB7CA231}" type="pres">
      <dgm:prSet presAssocID="{815497D0-B4FA-490F-ADE9-521821466186}" presName="imageRepeatNode" presStyleLbl="fgImgPlace1" presStyleIdx="0" presStyleCnt="3"/>
      <dgm:spPr/>
      <dgm:t>
        <a:bodyPr/>
        <a:lstStyle/>
        <a:p>
          <a:endParaRPr lang="en-GB"/>
        </a:p>
      </dgm:t>
    </dgm:pt>
    <dgm:pt modelId="{352893E0-B088-45AD-8043-53207D4CEBC2}" type="pres">
      <dgm:prSet presAssocID="{E95EC812-376E-4F1E-ACB7-1EF70FDA1535}" presName="parTx2" presStyleLbl="node1" presStyleIdx="1" presStyleCnt="3"/>
      <dgm:spPr/>
      <dgm:t>
        <a:bodyPr/>
        <a:lstStyle/>
        <a:p>
          <a:endParaRPr lang="en-GB"/>
        </a:p>
      </dgm:t>
    </dgm:pt>
    <dgm:pt modelId="{2A3DE468-2D79-4AF9-B7EF-30C811565FED}" type="pres">
      <dgm:prSet presAssocID="{4002A2EF-332E-4E84-8824-A7AB33B0A126}" presName="picture2" presStyleCnt="0"/>
      <dgm:spPr/>
    </dgm:pt>
    <dgm:pt modelId="{72DE3F82-A0BC-4DCC-B100-9DFCD79669F6}" type="pres">
      <dgm:prSet presAssocID="{4002A2EF-332E-4E84-8824-A7AB33B0A126}" presName="imageRepeatNode" presStyleLbl="fgImgPlace1" presStyleIdx="1" presStyleCnt="3"/>
      <dgm:spPr/>
      <dgm:t>
        <a:bodyPr/>
        <a:lstStyle/>
        <a:p>
          <a:endParaRPr lang="en-GB"/>
        </a:p>
      </dgm:t>
    </dgm:pt>
    <dgm:pt modelId="{F579C305-3A75-4C75-9BD5-A8C219A527BE}" type="pres">
      <dgm:prSet presAssocID="{37C34078-FACC-4E56-89CE-42679D0A64CB}" presName="parTx3" presStyleLbl="node1" presStyleIdx="2" presStyleCnt="3" custLinFactNeighborX="12289" custLinFactNeighborY="5493"/>
      <dgm:spPr/>
      <dgm:t>
        <a:bodyPr/>
        <a:lstStyle/>
        <a:p>
          <a:endParaRPr lang="en-GB"/>
        </a:p>
      </dgm:t>
    </dgm:pt>
    <dgm:pt modelId="{9E36E2F4-D782-4ACA-89A3-29D50336E0A2}" type="pres">
      <dgm:prSet presAssocID="{2060EDA9-A95C-40A3-84EA-C76AD65DAC14}" presName="picture3" presStyleCnt="0"/>
      <dgm:spPr/>
    </dgm:pt>
    <dgm:pt modelId="{75B1AA03-F7B4-4DDD-BE53-07B458A9C25A}" type="pres">
      <dgm:prSet presAssocID="{2060EDA9-A95C-40A3-84EA-C76AD65DAC14}" presName="imageRepeatNode" presStyleLbl="fgImgPlace1" presStyleIdx="2" presStyleCnt="3" custLinFactNeighborX="26508" custLinFactNeighborY="3177"/>
      <dgm:spPr/>
      <dgm:t>
        <a:bodyPr/>
        <a:lstStyle/>
        <a:p>
          <a:endParaRPr lang="en-GB"/>
        </a:p>
      </dgm:t>
    </dgm:pt>
  </dgm:ptLst>
  <dgm:cxnLst>
    <dgm:cxn modelId="{5D62B29D-C4B3-490E-B043-E82F29852F00}" type="presOf" srcId="{E95EC812-376E-4F1E-ACB7-1EF70FDA1535}" destId="{352893E0-B088-45AD-8043-53207D4CEBC2}" srcOrd="0" destOrd="0" presId="urn:microsoft.com/office/officeart/2008/layout/AscendingPictureAccentProcess"/>
    <dgm:cxn modelId="{F1BB12F2-E307-4D09-96A8-2CD731D777C6}" type="presOf" srcId="{815497D0-B4FA-490F-ADE9-521821466186}" destId="{CAE04143-E7D2-458F-B343-E6E1BB7CA231}" srcOrd="0" destOrd="0" presId="urn:microsoft.com/office/officeart/2008/layout/AscendingPictureAccentProcess"/>
    <dgm:cxn modelId="{541C0397-65FA-431F-94BE-D882F34C4E57}" srcId="{D8EE8290-DEB0-4652-8FC1-D2E98C4847C2}" destId="{998BE4C5-F396-4793-BEE0-A9DD48A20630}" srcOrd="0" destOrd="0" parTransId="{25B7F88D-FFC4-43FE-A814-CC9B1229D8A5}" sibTransId="{815497D0-B4FA-490F-ADE9-521821466186}"/>
    <dgm:cxn modelId="{AD8BB833-5463-4720-BB73-0461A85981E1}" srcId="{D8EE8290-DEB0-4652-8FC1-D2E98C4847C2}" destId="{E95EC812-376E-4F1E-ACB7-1EF70FDA1535}" srcOrd="1" destOrd="0" parTransId="{FC7DF72E-7A49-45BD-BFFC-1401D2CE7BA6}" sibTransId="{4002A2EF-332E-4E84-8824-A7AB33B0A126}"/>
    <dgm:cxn modelId="{81ECE180-8EC6-4118-81A1-156B91EDFB7A}" type="presOf" srcId="{4002A2EF-332E-4E84-8824-A7AB33B0A126}" destId="{72DE3F82-A0BC-4DCC-B100-9DFCD79669F6}" srcOrd="0" destOrd="0" presId="urn:microsoft.com/office/officeart/2008/layout/AscendingPictureAccentProcess"/>
    <dgm:cxn modelId="{E5FCE5BA-D0BD-4F56-8C71-187D96EB7CD7}" type="presOf" srcId="{D8EE8290-DEB0-4652-8FC1-D2E98C4847C2}" destId="{318AA0E9-FA2A-4A88-9679-9F7A756212CE}" srcOrd="0" destOrd="0" presId="urn:microsoft.com/office/officeart/2008/layout/AscendingPictureAccentProcess"/>
    <dgm:cxn modelId="{72D9DBA4-170A-4C30-99BF-0CBB1FAE4B47}" type="presOf" srcId="{998BE4C5-F396-4793-BEE0-A9DD48A20630}" destId="{DF304F34-E197-412C-9D95-7E5B1FFC657A}" srcOrd="0" destOrd="0" presId="urn:microsoft.com/office/officeart/2008/layout/AscendingPictureAccentProcess"/>
    <dgm:cxn modelId="{0D9170A4-C4D6-4D89-ABEC-98E8F3570C49}" srcId="{D8EE8290-DEB0-4652-8FC1-D2E98C4847C2}" destId="{37C34078-FACC-4E56-89CE-42679D0A64CB}" srcOrd="2" destOrd="0" parTransId="{ABAC7362-64D7-4D48-BBD7-6D4611839C85}" sibTransId="{2060EDA9-A95C-40A3-84EA-C76AD65DAC14}"/>
    <dgm:cxn modelId="{1861830D-EAAD-4B21-B979-C2C577FD39AC}" type="presOf" srcId="{37C34078-FACC-4E56-89CE-42679D0A64CB}" destId="{F579C305-3A75-4C75-9BD5-A8C219A527BE}" srcOrd="0" destOrd="0" presId="urn:microsoft.com/office/officeart/2008/layout/AscendingPictureAccentProcess"/>
    <dgm:cxn modelId="{3A31855F-F2D8-4C11-A7EB-4E9006C17D2B}" type="presOf" srcId="{2060EDA9-A95C-40A3-84EA-C76AD65DAC14}" destId="{75B1AA03-F7B4-4DDD-BE53-07B458A9C25A}" srcOrd="0" destOrd="0" presId="urn:microsoft.com/office/officeart/2008/layout/AscendingPictureAccentProcess"/>
    <dgm:cxn modelId="{B5266826-171B-4A54-B39E-94F440C3EF08}" type="presParOf" srcId="{318AA0E9-FA2A-4A88-9679-9F7A756212CE}" destId="{4F945E44-6B20-46F2-AFF9-5111D4B0AC36}" srcOrd="0" destOrd="0" presId="urn:microsoft.com/office/officeart/2008/layout/AscendingPictureAccentProcess"/>
    <dgm:cxn modelId="{FBBEBB9C-3F8A-4268-BCD5-6E9FF50B7544}" type="presParOf" srcId="{318AA0E9-FA2A-4A88-9679-9F7A756212CE}" destId="{E2ABD0C4-E393-48A3-B20A-2C71C4F87A0C}" srcOrd="1" destOrd="0" presId="urn:microsoft.com/office/officeart/2008/layout/AscendingPictureAccentProcess"/>
    <dgm:cxn modelId="{6A2F3176-C354-481F-A57F-88C78F0078E0}" type="presParOf" srcId="{318AA0E9-FA2A-4A88-9679-9F7A756212CE}" destId="{098502D0-BD71-49FD-93CB-239F4986A388}" srcOrd="2" destOrd="0" presId="urn:microsoft.com/office/officeart/2008/layout/AscendingPictureAccentProcess"/>
    <dgm:cxn modelId="{236DB986-8F11-444E-86FD-FD3A4A708CDF}" type="presParOf" srcId="{318AA0E9-FA2A-4A88-9679-9F7A756212CE}" destId="{0C9C0358-AEEF-474A-9B47-745E238E6B51}" srcOrd="3" destOrd="0" presId="urn:microsoft.com/office/officeart/2008/layout/AscendingPictureAccentProcess"/>
    <dgm:cxn modelId="{069DADCF-D240-4296-9F74-98EF1FD95101}" type="presParOf" srcId="{318AA0E9-FA2A-4A88-9679-9F7A756212CE}" destId="{6F0058BA-6AA9-4DD2-AC09-0CB77B70F5A2}" srcOrd="4" destOrd="0" presId="urn:microsoft.com/office/officeart/2008/layout/AscendingPictureAccentProcess"/>
    <dgm:cxn modelId="{D2722209-4A57-475C-A2F5-ED924AFC526F}" type="presParOf" srcId="{318AA0E9-FA2A-4A88-9679-9F7A756212CE}" destId="{4198C6D8-0DE0-4AB0-B80A-05B3B1663E89}" srcOrd="5" destOrd="0" presId="urn:microsoft.com/office/officeart/2008/layout/AscendingPictureAccentProcess"/>
    <dgm:cxn modelId="{1693046A-98B3-4266-9269-CC1624860E2A}" type="presParOf" srcId="{318AA0E9-FA2A-4A88-9679-9F7A756212CE}" destId="{0A06DE50-AD54-484D-9222-3FBAECF25BFB}" srcOrd="6" destOrd="0" presId="urn:microsoft.com/office/officeart/2008/layout/AscendingPictureAccentProcess"/>
    <dgm:cxn modelId="{607D3CD6-5E54-4B89-97D7-3CFBC2A2DF06}" type="presParOf" srcId="{318AA0E9-FA2A-4A88-9679-9F7A756212CE}" destId="{50046AEF-E797-4EE0-9DDF-EFE36DA7AD6E}" srcOrd="7" destOrd="0" presId="urn:microsoft.com/office/officeart/2008/layout/AscendingPictureAccentProcess"/>
    <dgm:cxn modelId="{31B7AF09-099C-405E-AFD4-78A994A53EEA}" type="presParOf" srcId="{318AA0E9-FA2A-4A88-9679-9F7A756212CE}" destId="{AC59818F-1177-44B6-9E15-7FEC1C560DD7}" srcOrd="8" destOrd="0" presId="urn:microsoft.com/office/officeart/2008/layout/AscendingPictureAccentProcess"/>
    <dgm:cxn modelId="{37CD2B23-E2A6-4C3C-8011-4312BFB68701}" type="presParOf" srcId="{318AA0E9-FA2A-4A88-9679-9F7A756212CE}" destId="{DE9A510E-4ED1-4A44-834C-EB3A257FBDA9}" srcOrd="9" destOrd="0" presId="urn:microsoft.com/office/officeart/2008/layout/AscendingPictureAccentProcess"/>
    <dgm:cxn modelId="{F6ABDFCF-7F45-474F-8016-163AA518F49C}" type="presParOf" srcId="{318AA0E9-FA2A-4A88-9679-9F7A756212CE}" destId="{D512147F-BFAD-4C66-BC38-4FEED9CD2C2E}" srcOrd="10" destOrd="0" presId="urn:microsoft.com/office/officeart/2008/layout/AscendingPictureAccentProcess"/>
    <dgm:cxn modelId="{A2FF8FE6-B4B4-49D5-BC4F-8D8A652A5DE6}" type="presParOf" srcId="{318AA0E9-FA2A-4A88-9679-9F7A756212CE}" destId="{04AFE035-A91B-4B09-A422-E9DE6792924C}" srcOrd="11" destOrd="0" presId="urn:microsoft.com/office/officeart/2008/layout/AscendingPictureAccentProcess"/>
    <dgm:cxn modelId="{77C7B986-48D0-4166-A93B-F826252BDCB5}" type="presParOf" srcId="{318AA0E9-FA2A-4A88-9679-9F7A756212CE}" destId="{DF304F34-E197-412C-9D95-7E5B1FFC657A}" srcOrd="12" destOrd="0" presId="urn:microsoft.com/office/officeart/2008/layout/AscendingPictureAccentProcess"/>
    <dgm:cxn modelId="{18686DA3-D6ED-4AE2-96A2-B5E8211C22EE}" type="presParOf" srcId="{318AA0E9-FA2A-4A88-9679-9F7A756212CE}" destId="{5ADC3373-3C25-415F-B143-A876B6B25625}" srcOrd="13" destOrd="0" presId="urn:microsoft.com/office/officeart/2008/layout/AscendingPictureAccentProcess"/>
    <dgm:cxn modelId="{7A24D1A4-BD37-4A4F-93EE-FD672A9D5CC4}" type="presParOf" srcId="{5ADC3373-3C25-415F-B143-A876B6B25625}" destId="{CAE04143-E7D2-458F-B343-E6E1BB7CA231}" srcOrd="0" destOrd="0" presId="urn:microsoft.com/office/officeart/2008/layout/AscendingPictureAccentProcess"/>
    <dgm:cxn modelId="{DD0691A4-33C5-4C4F-96C8-7AEBB4FE1150}" type="presParOf" srcId="{318AA0E9-FA2A-4A88-9679-9F7A756212CE}" destId="{352893E0-B088-45AD-8043-53207D4CEBC2}" srcOrd="14" destOrd="0" presId="urn:microsoft.com/office/officeart/2008/layout/AscendingPictureAccentProcess"/>
    <dgm:cxn modelId="{A22A5F4E-748A-42FE-A8BD-1E5650571D89}" type="presParOf" srcId="{318AA0E9-FA2A-4A88-9679-9F7A756212CE}" destId="{2A3DE468-2D79-4AF9-B7EF-30C811565FED}" srcOrd="15" destOrd="0" presId="urn:microsoft.com/office/officeart/2008/layout/AscendingPictureAccentProcess"/>
    <dgm:cxn modelId="{61D55662-6E3E-4A24-A0BA-A6B325EF04B7}" type="presParOf" srcId="{2A3DE468-2D79-4AF9-B7EF-30C811565FED}" destId="{72DE3F82-A0BC-4DCC-B100-9DFCD79669F6}" srcOrd="0" destOrd="0" presId="urn:microsoft.com/office/officeart/2008/layout/AscendingPictureAccentProcess"/>
    <dgm:cxn modelId="{D8B4E7EC-E1A2-4BFB-AFA0-720E50F068A8}" type="presParOf" srcId="{318AA0E9-FA2A-4A88-9679-9F7A756212CE}" destId="{F579C305-3A75-4C75-9BD5-A8C219A527BE}" srcOrd="16" destOrd="0" presId="urn:microsoft.com/office/officeart/2008/layout/AscendingPictureAccentProcess"/>
    <dgm:cxn modelId="{A2D65483-6899-4960-8C5D-7876B94B02E3}" type="presParOf" srcId="{318AA0E9-FA2A-4A88-9679-9F7A756212CE}" destId="{9E36E2F4-D782-4ACA-89A3-29D50336E0A2}" srcOrd="17" destOrd="0" presId="urn:microsoft.com/office/officeart/2008/layout/AscendingPictureAccentProcess"/>
    <dgm:cxn modelId="{0CDC02DF-3F75-4016-811F-A3E18C7F8978}" type="presParOf" srcId="{9E36E2F4-D782-4ACA-89A3-29D50336E0A2}" destId="{75B1AA03-F7B4-4DDD-BE53-07B458A9C25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45E44-6B20-46F2-AFF9-5111D4B0AC36}">
      <dsp:nvSpPr>
        <dsp:cNvPr id="0" name=""/>
        <dsp:cNvSpPr/>
      </dsp:nvSpPr>
      <dsp:spPr>
        <a:xfrm>
          <a:off x="2988516" y="2916508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ABD0C4-E393-48A3-B20A-2C71C4F87A0C}">
      <dsp:nvSpPr>
        <dsp:cNvPr id="0" name=""/>
        <dsp:cNvSpPr/>
      </dsp:nvSpPr>
      <dsp:spPr>
        <a:xfrm>
          <a:off x="2731042" y="3046943"/>
          <a:ext cx="107828" cy="1078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8502D0-BD71-49FD-93CB-239F4986A388}">
      <dsp:nvSpPr>
        <dsp:cNvPr id="0" name=""/>
        <dsp:cNvSpPr/>
      </dsp:nvSpPr>
      <dsp:spPr>
        <a:xfrm>
          <a:off x="2518080" y="3124230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9C0358-AEEF-474A-9B47-745E238E6B51}">
      <dsp:nvSpPr>
        <dsp:cNvPr id="0" name=""/>
        <dsp:cNvSpPr/>
      </dsp:nvSpPr>
      <dsp:spPr>
        <a:xfrm>
          <a:off x="3996628" y="1800200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0058BA-6AA9-4DD2-AC09-0CB77B70F5A2}">
      <dsp:nvSpPr>
        <dsp:cNvPr id="0" name=""/>
        <dsp:cNvSpPr/>
      </dsp:nvSpPr>
      <dsp:spPr>
        <a:xfrm>
          <a:off x="3816424" y="2016224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98C6D8-0DE0-4AB0-B80A-05B3B1663E89}">
      <dsp:nvSpPr>
        <dsp:cNvPr id="0" name=""/>
        <dsp:cNvSpPr/>
      </dsp:nvSpPr>
      <dsp:spPr>
        <a:xfrm>
          <a:off x="4968552" y="648071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06DE50-AD54-484D-9222-3FBAECF25BFB}">
      <dsp:nvSpPr>
        <dsp:cNvPr id="0" name=""/>
        <dsp:cNvSpPr/>
      </dsp:nvSpPr>
      <dsp:spPr>
        <a:xfrm>
          <a:off x="4968551" y="449468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046AEF-E797-4EE0-9DDF-EFE36DA7AD6E}">
      <dsp:nvSpPr>
        <dsp:cNvPr id="0" name=""/>
        <dsp:cNvSpPr/>
      </dsp:nvSpPr>
      <dsp:spPr>
        <a:xfrm>
          <a:off x="4716709" y="360040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59818F-1177-44B6-9E15-7FEC1C560DD7}">
      <dsp:nvSpPr>
        <dsp:cNvPr id="0" name=""/>
        <dsp:cNvSpPr/>
      </dsp:nvSpPr>
      <dsp:spPr>
        <a:xfrm>
          <a:off x="4896545" y="288032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9A510E-4ED1-4A44-834C-EB3A257FBDA9}">
      <dsp:nvSpPr>
        <dsp:cNvPr id="0" name=""/>
        <dsp:cNvSpPr/>
      </dsp:nvSpPr>
      <dsp:spPr>
        <a:xfrm>
          <a:off x="4788717" y="504055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12147F-BFAD-4C66-BC38-4FEED9CD2C2E}">
      <dsp:nvSpPr>
        <dsp:cNvPr id="0" name=""/>
        <dsp:cNvSpPr/>
      </dsp:nvSpPr>
      <dsp:spPr>
        <a:xfrm>
          <a:off x="4680521" y="720080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FE035-A91B-4B09-A422-E9DE6792924C}">
      <dsp:nvSpPr>
        <dsp:cNvPr id="0" name=""/>
        <dsp:cNvSpPr/>
      </dsp:nvSpPr>
      <dsp:spPr>
        <a:xfrm>
          <a:off x="4536503" y="432048"/>
          <a:ext cx="107828" cy="1078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304F34-E197-412C-9D95-7E5B1FFC657A}">
      <dsp:nvSpPr>
        <dsp:cNvPr id="0" name=""/>
        <dsp:cNvSpPr/>
      </dsp:nvSpPr>
      <dsp:spPr>
        <a:xfrm>
          <a:off x="1992415" y="3353659"/>
          <a:ext cx="2325864" cy="6236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/>
            <a:t>Threat</a:t>
          </a:r>
          <a:endParaRPr lang="da-DK" sz="2600" kern="1200" dirty="0"/>
        </a:p>
      </dsp:txBody>
      <dsp:txXfrm>
        <a:off x="2022858" y="3384102"/>
        <a:ext cx="2264978" cy="562740"/>
      </dsp:txXfrm>
    </dsp:sp>
    <dsp:sp modelId="{CAE04143-E7D2-458F-B343-E6E1BB7CA231}">
      <dsp:nvSpPr>
        <dsp:cNvPr id="0" name=""/>
        <dsp:cNvSpPr/>
      </dsp:nvSpPr>
      <dsp:spPr>
        <a:xfrm>
          <a:off x="1347600" y="2742216"/>
          <a:ext cx="1078286" cy="10782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2893E0-B088-45AD-8043-53207D4CEBC2}">
      <dsp:nvSpPr>
        <dsp:cNvPr id="0" name=""/>
        <dsp:cNvSpPr/>
      </dsp:nvSpPr>
      <dsp:spPr>
        <a:xfrm>
          <a:off x="3488538" y="2543858"/>
          <a:ext cx="2325864" cy="6236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/>
            <a:t>Possibility</a:t>
          </a:r>
          <a:endParaRPr lang="da-DK" sz="2600" kern="1200" dirty="0"/>
        </a:p>
      </dsp:txBody>
      <dsp:txXfrm>
        <a:off x="3518981" y="2574301"/>
        <a:ext cx="2264978" cy="562740"/>
      </dsp:txXfrm>
    </dsp:sp>
    <dsp:sp modelId="{72DE3F82-A0BC-4DCC-B100-9DFCD79669F6}">
      <dsp:nvSpPr>
        <dsp:cNvPr id="0" name=""/>
        <dsp:cNvSpPr/>
      </dsp:nvSpPr>
      <dsp:spPr>
        <a:xfrm>
          <a:off x="2843723" y="1932416"/>
          <a:ext cx="1078286" cy="10782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79C305-3A75-4C75-9BD5-A8C219A527BE}">
      <dsp:nvSpPr>
        <dsp:cNvPr id="0" name=""/>
        <dsp:cNvSpPr/>
      </dsp:nvSpPr>
      <dsp:spPr>
        <a:xfrm>
          <a:off x="4461232" y="1349898"/>
          <a:ext cx="2325864" cy="6236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230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/>
            <a:t>Possibility</a:t>
          </a:r>
          <a:r>
            <a:rPr lang="da-DK" sz="2600" kern="1200" dirty="0"/>
            <a:t>+</a:t>
          </a:r>
        </a:p>
      </dsp:txBody>
      <dsp:txXfrm>
        <a:off x="4491675" y="1380341"/>
        <a:ext cx="2264978" cy="562740"/>
      </dsp:txXfrm>
    </dsp:sp>
    <dsp:sp modelId="{75B1AA03-F7B4-4DDD-BE53-07B458A9C25A}">
      <dsp:nvSpPr>
        <dsp:cNvPr id="0" name=""/>
        <dsp:cNvSpPr/>
      </dsp:nvSpPr>
      <dsp:spPr>
        <a:xfrm>
          <a:off x="3816424" y="738454"/>
          <a:ext cx="1078286" cy="107821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for at redigere noternes format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B21E2E0-4307-47D3-945B-24E50E555338}" type="slidenum"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9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Udover kommer der mere energi i systemet og skybrud og storme bliver hyppigere</a:t>
            </a:r>
          </a:p>
        </p:txBody>
      </p:sp>
      <p:sp>
        <p:nvSpPr>
          <p:cNvPr id="354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BFA83A1-4E09-4580-AF30-8288DF6679D5}" type="slidenum">
              <a:rPr lang="da-DK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From </a:t>
            </a:r>
            <a:r>
              <a:rPr lang="da-DK" dirty="0" err="1"/>
              <a:t>fear</a:t>
            </a:r>
            <a:r>
              <a:rPr lang="da-DK" dirty="0"/>
              <a:t> to </a:t>
            </a:r>
            <a:r>
              <a:rPr lang="da-DK" dirty="0" err="1"/>
              <a:t>benefit</a:t>
            </a:r>
            <a:endParaRPr lang="da-DK" dirty="0"/>
          </a:p>
          <a:p>
            <a:r>
              <a:rPr lang="da-DK" dirty="0"/>
              <a:t>From</a:t>
            </a:r>
            <a:r>
              <a:rPr lang="da-DK" baseline="0" dirty="0"/>
              <a:t> </a:t>
            </a:r>
            <a:r>
              <a:rPr lang="da-DK" baseline="0" dirty="0" err="1"/>
              <a:t>coloumns</a:t>
            </a:r>
            <a:r>
              <a:rPr lang="da-DK" baseline="0" dirty="0"/>
              <a:t> to </a:t>
            </a:r>
            <a:r>
              <a:rPr lang="da-DK" baseline="0" dirty="0" err="1"/>
              <a:t>network</a:t>
            </a:r>
            <a:endParaRPr lang="da-DK" baseline="0" dirty="0"/>
          </a:p>
          <a:p>
            <a:r>
              <a:rPr lang="da-DK" baseline="0" dirty="0"/>
              <a:t>From </a:t>
            </a:r>
            <a:r>
              <a:rPr lang="da-DK" baseline="0" dirty="0" err="1"/>
              <a:t>isolated</a:t>
            </a:r>
            <a:r>
              <a:rPr lang="da-DK" baseline="0" dirty="0"/>
              <a:t> to mobilising</a:t>
            </a:r>
          </a:p>
          <a:p>
            <a:r>
              <a:rPr lang="da-DK" baseline="0" dirty="0" err="1"/>
              <a:t>knowledge+proces+direction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114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0" name="Billede 59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61" name="Billede 60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8229240" cy="397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Billede 121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123" name="Billede 122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8229240" cy="397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1" name="Billede 180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182" name="Billede 181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8229240" cy="397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3" name="Billede 242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244" name="Billede 243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8229240" cy="397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i master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23-05-17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271286-4682-4729-BD8B-C53BE8283C4E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Billede 6"/>
          <p:cNvPicPr/>
          <p:nvPr/>
        </p:nvPicPr>
        <p:blipFill>
          <a:blip r:embed="rId14"/>
          <a:stretch/>
        </p:blipFill>
        <p:spPr>
          <a:xfrm>
            <a:off x="7020360" y="0"/>
            <a:ext cx="2195280" cy="592200"/>
          </a:xfrm>
          <a:prstGeom prst="rect">
            <a:avLst/>
          </a:prstGeom>
          <a:ln>
            <a:noFill/>
          </a:ln>
        </p:spPr>
      </p:pic>
      <p:pic>
        <p:nvPicPr>
          <p:cNvPr id="5" name="Billede 7"/>
          <p:cNvPicPr/>
          <p:nvPr/>
        </p:nvPicPr>
        <p:blipFill>
          <a:blip r:embed="rId15"/>
          <a:srcRect b="27900"/>
          <a:stretch/>
        </p:blipFill>
        <p:spPr>
          <a:xfrm>
            <a:off x="179640" y="145800"/>
            <a:ext cx="528840" cy="32940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17964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33192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48420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63684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789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933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108540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123804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3"/>
          <p:cNvSpPr/>
          <p:nvPr/>
        </p:nvSpPr>
        <p:spPr>
          <a:xfrm>
            <a:off x="139032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14"/>
          <p:cNvSpPr/>
          <p:nvPr/>
        </p:nvSpPr>
        <p:spPr>
          <a:xfrm>
            <a:off x="154260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5"/>
          <p:cNvSpPr/>
          <p:nvPr/>
        </p:nvSpPr>
        <p:spPr>
          <a:xfrm>
            <a:off x="169164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6"/>
          <p:cNvSpPr/>
          <p:nvPr/>
        </p:nvSpPr>
        <p:spPr>
          <a:xfrm>
            <a:off x="184392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7"/>
          <p:cNvSpPr/>
          <p:nvPr/>
        </p:nvSpPr>
        <p:spPr>
          <a:xfrm>
            <a:off x="199656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18"/>
          <p:cNvSpPr/>
          <p:nvPr/>
        </p:nvSpPr>
        <p:spPr>
          <a:xfrm>
            <a:off x="214884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9"/>
          <p:cNvSpPr/>
          <p:nvPr/>
        </p:nvSpPr>
        <p:spPr>
          <a:xfrm>
            <a:off x="230112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20"/>
          <p:cNvSpPr/>
          <p:nvPr/>
        </p:nvSpPr>
        <p:spPr>
          <a:xfrm>
            <a:off x="245376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21"/>
          <p:cNvSpPr/>
          <p:nvPr/>
        </p:nvSpPr>
        <p:spPr>
          <a:xfrm>
            <a:off x="260604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22"/>
          <p:cNvSpPr/>
          <p:nvPr/>
        </p:nvSpPr>
        <p:spPr>
          <a:xfrm>
            <a:off x="275832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3"/>
          <p:cNvSpPr/>
          <p:nvPr/>
        </p:nvSpPr>
        <p:spPr>
          <a:xfrm>
            <a:off x="290736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4"/>
          <p:cNvSpPr/>
          <p:nvPr/>
        </p:nvSpPr>
        <p:spPr>
          <a:xfrm>
            <a:off x="306000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Picture 2"/>
          <p:cNvPicPr/>
          <p:nvPr/>
        </p:nvPicPr>
        <p:blipFill>
          <a:blip r:embed="rId16"/>
          <a:stretch/>
        </p:blipFill>
        <p:spPr>
          <a:xfrm>
            <a:off x="7458840" y="4492080"/>
            <a:ext cx="1318320" cy="485640"/>
          </a:xfrm>
          <a:prstGeom prst="rect">
            <a:avLst/>
          </a:prstGeom>
          <a:ln>
            <a:noFill/>
          </a:ln>
        </p:spPr>
      </p:pic>
      <p:sp>
        <p:nvSpPr>
          <p:cNvPr id="27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Sjette dispositionsniveau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Syvende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i master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Sjette dispositionsniveau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Syvende dispositionsniveauKlik for at redigere i master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da-D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23-05-17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341B61-D599-4355-9559-4B166077194F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7" name="Billede 6"/>
          <p:cNvPicPr/>
          <p:nvPr/>
        </p:nvPicPr>
        <p:blipFill>
          <a:blip r:embed="rId14"/>
          <a:stretch/>
        </p:blipFill>
        <p:spPr>
          <a:xfrm>
            <a:off x="7300080" y="14400"/>
            <a:ext cx="1872000" cy="592200"/>
          </a:xfrm>
          <a:prstGeom prst="rect">
            <a:avLst/>
          </a:prstGeom>
          <a:ln>
            <a:noFill/>
          </a:ln>
        </p:spPr>
      </p:pic>
      <p:pic>
        <p:nvPicPr>
          <p:cNvPr id="68" name="Billede 7"/>
          <p:cNvPicPr/>
          <p:nvPr/>
        </p:nvPicPr>
        <p:blipFill>
          <a:blip r:embed="rId15"/>
          <a:srcRect b="27900"/>
          <a:stretch/>
        </p:blipFill>
        <p:spPr>
          <a:xfrm>
            <a:off x="179640" y="145800"/>
            <a:ext cx="528840" cy="329400"/>
          </a:xfrm>
          <a:prstGeom prst="rect">
            <a:avLst/>
          </a:prstGeom>
          <a:ln>
            <a:noFill/>
          </a:ln>
        </p:spPr>
      </p:pic>
      <p:sp>
        <p:nvSpPr>
          <p:cNvPr id="69" name="CustomShape 6"/>
          <p:cNvSpPr/>
          <p:nvPr/>
        </p:nvSpPr>
        <p:spPr>
          <a:xfrm>
            <a:off x="17964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33192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48420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63684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789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933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108540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123804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139032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54260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169164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184392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99656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214884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230112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245376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260604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275832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290736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306000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2"/>
          <p:cNvPicPr/>
          <p:nvPr/>
        </p:nvPicPr>
        <p:blipFill>
          <a:blip r:embed="rId16"/>
          <a:stretch/>
        </p:blipFill>
        <p:spPr>
          <a:xfrm>
            <a:off x="7812360" y="4555080"/>
            <a:ext cx="1073160" cy="485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23-05-17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31BDF7-8CCC-46D0-89B5-3B1E11E57CFD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17964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33192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48420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63684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789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933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0"/>
          <p:cNvSpPr/>
          <p:nvPr/>
        </p:nvSpPr>
        <p:spPr>
          <a:xfrm>
            <a:off x="108540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123804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139032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154260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4"/>
          <p:cNvSpPr/>
          <p:nvPr/>
        </p:nvSpPr>
        <p:spPr>
          <a:xfrm>
            <a:off x="169164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5"/>
          <p:cNvSpPr/>
          <p:nvPr/>
        </p:nvSpPr>
        <p:spPr>
          <a:xfrm>
            <a:off x="184392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6"/>
          <p:cNvSpPr/>
          <p:nvPr/>
        </p:nvSpPr>
        <p:spPr>
          <a:xfrm>
            <a:off x="199656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17"/>
          <p:cNvSpPr/>
          <p:nvPr/>
        </p:nvSpPr>
        <p:spPr>
          <a:xfrm>
            <a:off x="214884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18"/>
          <p:cNvSpPr/>
          <p:nvPr/>
        </p:nvSpPr>
        <p:spPr>
          <a:xfrm>
            <a:off x="230112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9"/>
          <p:cNvSpPr/>
          <p:nvPr/>
        </p:nvSpPr>
        <p:spPr>
          <a:xfrm>
            <a:off x="245376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>
            <a:off x="260604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1"/>
          <p:cNvSpPr/>
          <p:nvPr/>
        </p:nvSpPr>
        <p:spPr>
          <a:xfrm>
            <a:off x="275832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2"/>
          <p:cNvSpPr/>
          <p:nvPr/>
        </p:nvSpPr>
        <p:spPr>
          <a:xfrm>
            <a:off x="290736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3"/>
          <p:cNvSpPr/>
          <p:nvPr/>
        </p:nvSpPr>
        <p:spPr>
          <a:xfrm>
            <a:off x="306000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2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titeltekstens format</a:t>
            </a:r>
          </a:p>
        </p:txBody>
      </p:sp>
      <p:sp>
        <p:nvSpPr>
          <p:cNvPr id="148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Sjette dispositionsniveau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Syvende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2040" cy="1021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40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i master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722160" y="2180160"/>
            <a:ext cx="7772040" cy="112464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dispositionstekstens format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dispositionsniveau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dispositionsniveau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dispositionsniveau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dispositionsniveau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Sjette dispositionsniveau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a-DK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Syvende dispositionsniveauKlik for at redigere i master</a:t>
            </a:r>
            <a:endParaRPr lang="da-DK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23-05-17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4F6B50-BD66-4EED-BC3F-FFBE31E297D2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8" name="Billede 6"/>
          <p:cNvPicPr/>
          <p:nvPr/>
        </p:nvPicPr>
        <p:blipFill>
          <a:blip r:embed="rId14"/>
          <a:stretch/>
        </p:blipFill>
        <p:spPr>
          <a:xfrm>
            <a:off x="7307640" y="0"/>
            <a:ext cx="1872000" cy="592200"/>
          </a:xfrm>
          <a:prstGeom prst="rect">
            <a:avLst/>
          </a:prstGeom>
          <a:ln>
            <a:noFill/>
          </a:ln>
        </p:spPr>
      </p:pic>
      <p:pic>
        <p:nvPicPr>
          <p:cNvPr id="189" name="Billede 7"/>
          <p:cNvPicPr/>
          <p:nvPr/>
        </p:nvPicPr>
        <p:blipFill>
          <a:blip r:embed="rId15"/>
          <a:srcRect b="27900"/>
          <a:stretch/>
        </p:blipFill>
        <p:spPr>
          <a:xfrm>
            <a:off x="179640" y="145800"/>
            <a:ext cx="528840" cy="329400"/>
          </a:xfrm>
          <a:prstGeom prst="rect">
            <a:avLst/>
          </a:prstGeom>
          <a:ln>
            <a:noFill/>
          </a:ln>
        </p:spPr>
      </p:pic>
      <p:sp>
        <p:nvSpPr>
          <p:cNvPr id="190" name="CustomShape 6"/>
          <p:cNvSpPr/>
          <p:nvPr/>
        </p:nvSpPr>
        <p:spPr>
          <a:xfrm>
            <a:off x="17964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7"/>
          <p:cNvSpPr/>
          <p:nvPr/>
        </p:nvSpPr>
        <p:spPr>
          <a:xfrm>
            <a:off x="33192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8"/>
          <p:cNvSpPr/>
          <p:nvPr/>
        </p:nvSpPr>
        <p:spPr>
          <a:xfrm>
            <a:off x="48420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9"/>
          <p:cNvSpPr/>
          <p:nvPr/>
        </p:nvSpPr>
        <p:spPr>
          <a:xfrm>
            <a:off x="63684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10"/>
          <p:cNvSpPr/>
          <p:nvPr/>
        </p:nvSpPr>
        <p:spPr>
          <a:xfrm>
            <a:off x="789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11"/>
          <p:cNvSpPr/>
          <p:nvPr/>
        </p:nvSpPr>
        <p:spPr>
          <a:xfrm>
            <a:off x="933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2"/>
          <p:cNvSpPr/>
          <p:nvPr/>
        </p:nvSpPr>
        <p:spPr>
          <a:xfrm>
            <a:off x="108540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3"/>
          <p:cNvSpPr/>
          <p:nvPr/>
        </p:nvSpPr>
        <p:spPr>
          <a:xfrm>
            <a:off x="123804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4"/>
          <p:cNvSpPr/>
          <p:nvPr/>
        </p:nvSpPr>
        <p:spPr>
          <a:xfrm>
            <a:off x="139032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15"/>
          <p:cNvSpPr/>
          <p:nvPr/>
        </p:nvSpPr>
        <p:spPr>
          <a:xfrm>
            <a:off x="154260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6"/>
          <p:cNvSpPr/>
          <p:nvPr/>
        </p:nvSpPr>
        <p:spPr>
          <a:xfrm>
            <a:off x="169164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17"/>
          <p:cNvSpPr/>
          <p:nvPr/>
        </p:nvSpPr>
        <p:spPr>
          <a:xfrm>
            <a:off x="184392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8"/>
          <p:cNvSpPr/>
          <p:nvPr/>
        </p:nvSpPr>
        <p:spPr>
          <a:xfrm>
            <a:off x="199656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19"/>
          <p:cNvSpPr/>
          <p:nvPr/>
        </p:nvSpPr>
        <p:spPr>
          <a:xfrm>
            <a:off x="214884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0"/>
          <p:cNvSpPr/>
          <p:nvPr/>
        </p:nvSpPr>
        <p:spPr>
          <a:xfrm>
            <a:off x="230112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1"/>
          <p:cNvSpPr/>
          <p:nvPr/>
        </p:nvSpPr>
        <p:spPr>
          <a:xfrm>
            <a:off x="245376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22"/>
          <p:cNvSpPr/>
          <p:nvPr/>
        </p:nvSpPr>
        <p:spPr>
          <a:xfrm>
            <a:off x="260604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3"/>
          <p:cNvSpPr/>
          <p:nvPr/>
        </p:nvSpPr>
        <p:spPr>
          <a:xfrm>
            <a:off x="275832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4"/>
          <p:cNvSpPr/>
          <p:nvPr/>
        </p:nvSpPr>
        <p:spPr>
          <a:xfrm>
            <a:off x="290736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5"/>
          <p:cNvSpPr/>
          <p:nvPr/>
        </p:nvSpPr>
        <p:spPr>
          <a:xfrm>
            <a:off x="306000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" name="Picture 2"/>
          <p:cNvPicPr/>
          <p:nvPr/>
        </p:nvPicPr>
        <p:blipFill>
          <a:blip r:embed="rId16"/>
          <a:stretch/>
        </p:blipFill>
        <p:spPr>
          <a:xfrm>
            <a:off x="7896240" y="4492080"/>
            <a:ext cx="1001160" cy="485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2ccc.eu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0" y="1597680"/>
            <a:ext cx="9143640" cy="1102320"/>
          </a:xfrm>
          <a:prstGeom prst="rect">
            <a:avLst/>
          </a:prstGeom>
          <a:solidFill>
            <a:srgbClr val="8DBDBA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Overview</a:t>
            </a:r>
            <a:r>
              <a:rPr lang="da-DK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</a:t>
            </a:r>
            <a:r>
              <a:rPr lang="da-DK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da-DK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adaptation </a:t>
            </a:r>
            <a:r>
              <a:rPr lang="da-DK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challenges</a:t>
            </a:r>
            <a:r>
              <a:rPr lang="da-DK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actions in the region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1761201" y="2810404"/>
            <a:ext cx="4683007" cy="520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400" b="1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ECCA Session </a:t>
            </a:r>
            <a:r>
              <a:rPr lang="da-DK" sz="2400" b="1" strike="noStrike" spc="-1" dirty="0" err="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Wed</a:t>
            </a:r>
            <a:r>
              <a:rPr lang="da-DK" sz="2400" b="1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</a:t>
            </a:r>
            <a:r>
              <a:rPr lang="da-DK" sz="2400" b="1" strike="noStrike" spc="-1" baseline="30000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</a:t>
            </a:r>
            <a:r>
              <a:rPr lang="da-DK" sz="2400" b="1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June2017</a:t>
            </a:r>
            <a:endParaRPr lang="da-DK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6732360" y="87480"/>
            <a:ext cx="2304000" cy="59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4"/>
          <p:cNvSpPr/>
          <p:nvPr/>
        </p:nvSpPr>
        <p:spPr>
          <a:xfrm>
            <a:off x="3724560" y="3435840"/>
            <a:ext cx="5143320" cy="11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2400" b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Rolf Johnsen, Chief consultant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Billede 4"/>
          <p:cNvPicPr/>
          <p:nvPr/>
        </p:nvPicPr>
        <p:blipFill>
          <a:blip r:embed="rId2"/>
          <a:stretch/>
        </p:blipFill>
        <p:spPr>
          <a:xfrm>
            <a:off x="2267640" y="162720"/>
            <a:ext cx="5616360" cy="1314720"/>
          </a:xfrm>
          <a:prstGeom prst="rect">
            <a:avLst/>
          </a:prstGeom>
          <a:ln>
            <a:noFill/>
          </a:ln>
        </p:spPr>
      </p:pic>
      <p:sp>
        <p:nvSpPr>
          <p:cNvPr id="255" name="CustomShape 5"/>
          <p:cNvSpPr/>
          <p:nvPr/>
        </p:nvSpPr>
        <p:spPr>
          <a:xfrm>
            <a:off x="539640" y="3489840"/>
            <a:ext cx="215640" cy="2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6"/>
          <p:cNvSpPr/>
          <p:nvPr/>
        </p:nvSpPr>
        <p:spPr>
          <a:xfrm>
            <a:off x="1547640" y="3435840"/>
            <a:ext cx="215640" cy="2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7"/>
          <p:cNvSpPr/>
          <p:nvPr/>
        </p:nvSpPr>
        <p:spPr>
          <a:xfrm>
            <a:off x="1979640" y="3435840"/>
            <a:ext cx="647640" cy="2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8"/>
          <p:cNvSpPr/>
          <p:nvPr/>
        </p:nvSpPr>
        <p:spPr>
          <a:xfrm>
            <a:off x="2988000" y="3489840"/>
            <a:ext cx="647640" cy="2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9"/>
          <p:cNvSpPr/>
          <p:nvPr/>
        </p:nvSpPr>
        <p:spPr>
          <a:xfrm>
            <a:off x="2555640" y="3537720"/>
            <a:ext cx="223920" cy="33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0"/>
          <p:cNvSpPr/>
          <p:nvPr/>
        </p:nvSpPr>
        <p:spPr>
          <a:xfrm rot="424200">
            <a:off x="1475640" y="3347640"/>
            <a:ext cx="28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Ming Std L"/>
                <a:ea typeface="Adobe Ming Std L"/>
              </a:rPr>
              <a:t>?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 rot="21250200">
            <a:off x="577080" y="3138840"/>
            <a:ext cx="287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obe Ming Std L"/>
                <a:ea typeface="Adobe Ming Std L"/>
              </a:rPr>
              <a:t>?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Picture 2"/>
          <p:cNvPicPr/>
          <p:nvPr/>
        </p:nvPicPr>
        <p:blipFill>
          <a:blip r:embed="rId3"/>
          <a:stretch/>
        </p:blipFill>
        <p:spPr>
          <a:xfrm>
            <a:off x="117720" y="3245580"/>
            <a:ext cx="2365560" cy="153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"/>
          <p:cNvPicPr/>
          <p:nvPr/>
        </p:nvPicPr>
        <p:blipFill>
          <a:blip r:embed="rId2"/>
          <a:stretch/>
        </p:blipFill>
        <p:spPr>
          <a:xfrm>
            <a:off x="395640" y="1470240"/>
            <a:ext cx="4680000" cy="2836440"/>
          </a:xfrm>
          <a:prstGeom prst="rect">
            <a:avLst/>
          </a:prstGeom>
          <a:ln>
            <a:noFill/>
          </a:ln>
        </p:spPr>
      </p:pic>
      <p:sp>
        <p:nvSpPr>
          <p:cNvPr id="266" name="TextShape 1"/>
          <p:cNvSpPr txBox="1"/>
          <p:nvPr/>
        </p:nvSpPr>
        <p:spPr>
          <a:xfrm>
            <a:off x="444240" y="3106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Central Denmark Geography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1701000" y="2599200"/>
            <a:ext cx="575640" cy="41292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9" name="Picture 6"/>
          <p:cNvPicPr/>
          <p:nvPr/>
        </p:nvPicPr>
        <p:blipFill>
          <a:blip r:embed="rId3"/>
          <a:stretch/>
        </p:blipFill>
        <p:spPr>
          <a:xfrm>
            <a:off x="328320" y="1167480"/>
            <a:ext cx="4747320" cy="342792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110340" y="1914660"/>
            <a:ext cx="3168000" cy="17820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5"/>
          <p:cNvSpPr/>
          <p:nvPr/>
        </p:nvSpPr>
        <p:spPr>
          <a:xfrm>
            <a:off x="4068000" y="2256480"/>
            <a:ext cx="7355880" cy="15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"/>
          <p:cNvSpPr/>
          <p:nvPr/>
        </p:nvSpPr>
        <p:spPr>
          <a:xfrm>
            <a:off x="5075640" y="3119866"/>
            <a:ext cx="3598560" cy="1461960"/>
          </a:xfrm>
          <a:prstGeom prst="rect">
            <a:avLst/>
          </a:prstGeom>
          <a:solidFill>
            <a:srgbClr val="D3F3F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Central Denmark Region </a:t>
            </a:r>
            <a:r>
              <a:rPr lang="da-DK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Geography</a:t>
            </a:r>
            <a:r>
              <a:rPr lang="da-DK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</a:t>
            </a:r>
            <a:r>
              <a:rPr lang="da-DK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13.053 km²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Coast</a:t>
            </a:r>
            <a:r>
              <a:rPr lang="da-DK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line app: 2500 km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Protected</a:t>
            </a:r>
            <a:r>
              <a:rPr lang="da-DK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water</a:t>
            </a:r>
            <a:r>
              <a:rPr lang="da-DK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coarses</a:t>
            </a:r>
            <a:r>
              <a:rPr lang="da-DK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7.786 km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E10700D0-B4F2-4B45-8681-AA03394820C1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▪  www.regionmidtjylland.dk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181080" y="265680"/>
            <a:ext cx="7197480" cy="685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Challenges with water DK year 2100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6" name="Picture 4"/>
          <p:cNvPicPr/>
          <p:nvPr/>
        </p:nvPicPr>
        <p:blipFill>
          <a:blip r:embed="rId3"/>
          <a:stretch/>
        </p:blipFill>
        <p:spPr>
          <a:xfrm>
            <a:off x="2268360" y="1653840"/>
            <a:ext cx="4392360" cy="2188080"/>
          </a:xfrm>
          <a:prstGeom prst="rect">
            <a:avLst/>
          </a:prstGeom>
          <a:ln>
            <a:noFill/>
          </a:ln>
        </p:spPr>
      </p:pic>
      <p:sp>
        <p:nvSpPr>
          <p:cNvPr id="277" name="CustomShape 4"/>
          <p:cNvSpPr/>
          <p:nvPr/>
        </p:nvSpPr>
        <p:spPr>
          <a:xfrm>
            <a:off x="3780000" y="951480"/>
            <a:ext cx="1510920" cy="639000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10-40% precipitation</a:t>
            </a:r>
          </a:p>
        </p:txBody>
      </p:sp>
      <p:sp>
        <p:nvSpPr>
          <p:cNvPr id="278" name="CustomShape 5"/>
          <p:cNvSpPr/>
          <p:nvPr/>
        </p:nvSpPr>
        <p:spPr>
          <a:xfrm>
            <a:off x="3348000" y="4083840"/>
            <a:ext cx="2303280" cy="639000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0-2 m Ground water level</a:t>
            </a:r>
          </a:p>
        </p:txBody>
      </p:sp>
      <p:sp>
        <p:nvSpPr>
          <p:cNvPr id="279" name="CustomShape 6"/>
          <p:cNvSpPr/>
          <p:nvPr/>
        </p:nvSpPr>
        <p:spPr>
          <a:xfrm>
            <a:off x="611280" y="2409840"/>
            <a:ext cx="1440000" cy="913320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½-1m sea level changes</a:t>
            </a:r>
          </a:p>
        </p:txBody>
      </p:sp>
      <p:sp>
        <p:nvSpPr>
          <p:cNvPr id="280" name="CustomShape 7"/>
          <p:cNvSpPr/>
          <p:nvPr/>
        </p:nvSpPr>
        <p:spPr>
          <a:xfrm>
            <a:off x="7100640" y="2409840"/>
            <a:ext cx="1246320" cy="913320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5-15 % </a:t>
            </a:r>
          </a:p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Increased </a:t>
            </a:r>
          </a:p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Run off</a:t>
            </a:r>
          </a:p>
        </p:txBody>
      </p:sp>
      <p:sp>
        <p:nvSpPr>
          <p:cNvPr id="281" name="Line 8"/>
          <p:cNvSpPr/>
          <p:nvPr/>
        </p:nvSpPr>
        <p:spPr>
          <a:xfrm>
            <a:off x="4500360" y="1436760"/>
            <a:ext cx="360" cy="37872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9"/>
          <p:cNvSpPr/>
          <p:nvPr/>
        </p:nvSpPr>
        <p:spPr>
          <a:xfrm>
            <a:off x="1908000" y="2787120"/>
            <a:ext cx="57636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10"/>
          <p:cNvSpPr/>
          <p:nvPr/>
        </p:nvSpPr>
        <p:spPr>
          <a:xfrm flipH="1">
            <a:off x="6443640" y="2787120"/>
            <a:ext cx="64908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Line 11"/>
          <p:cNvSpPr/>
          <p:nvPr/>
        </p:nvSpPr>
        <p:spPr>
          <a:xfrm flipV="1">
            <a:off x="4500360" y="3706200"/>
            <a:ext cx="360" cy="37764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12"/>
          <p:cNvSpPr/>
          <p:nvPr/>
        </p:nvSpPr>
        <p:spPr>
          <a:xfrm rot="19990200">
            <a:off x="-161640" y="2144880"/>
            <a:ext cx="99910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</a:t>
            </a:r>
            <a:r>
              <a:rPr lang="da-DK" sz="6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</a:t>
            </a:r>
            <a:r>
              <a:rPr lang="da-DK" sz="6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perceived</a:t>
            </a:r>
            <a:r>
              <a:rPr lang="da-DK" sz="6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6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</a:t>
            </a:r>
            <a:r>
              <a:rPr lang="da-DK" sz="6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allenge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/>
          <p:cNvPicPr/>
          <p:nvPr/>
        </p:nvPicPr>
        <p:blipFill>
          <a:blip r:embed="rId2"/>
          <a:srcRect l="13893" r="9712"/>
          <a:stretch/>
        </p:blipFill>
        <p:spPr>
          <a:xfrm>
            <a:off x="371520" y="1404360"/>
            <a:ext cx="4241880" cy="2342880"/>
          </a:xfrm>
          <a:prstGeom prst="rect">
            <a:avLst/>
          </a:prstGeom>
          <a:ln>
            <a:noFill/>
          </a:ln>
        </p:spPr>
      </p:pic>
      <p:pic>
        <p:nvPicPr>
          <p:cNvPr id="287" name="Picture 4"/>
          <p:cNvPicPr/>
          <p:nvPr/>
        </p:nvPicPr>
        <p:blipFill>
          <a:blip r:embed="rId3"/>
          <a:srcRect l="1972" r="26974" b="-732"/>
          <a:stretch/>
        </p:blipFill>
        <p:spPr>
          <a:xfrm>
            <a:off x="4740480" y="1408320"/>
            <a:ext cx="4031640" cy="2351160"/>
          </a:xfrm>
          <a:prstGeom prst="rect">
            <a:avLst/>
          </a:prstGeom>
          <a:ln>
            <a:noFill/>
          </a:ln>
        </p:spPr>
      </p:pic>
      <p:sp>
        <p:nvSpPr>
          <p:cNvPr id="288" name="TextShape 1"/>
          <p:cNvSpPr txBox="1"/>
          <p:nvPr/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159A75D9-F62E-401A-AF72-288BBC3041AA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▪  www.regionmidtjylland.dk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lIns="95760" tIns="47880" rIns="95760" bIns="47880" anchor="ctr"/>
          <a:lstStyle/>
          <a:p>
            <a:pPr>
              <a:lnSpc>
                <a:spcPct val="100000"/>
              </a:lnSpc>
            </a:pPr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Values at stake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457200" y="122940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2908440" y="4275360"/>
            <a:ext cx="2534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2400" b="1" strike="noStrike" spc="-1">
                <a:solidFill>
                  <a:srgbClr val="095B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Midtjylland 2015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2" name="Billede 8"/>
          <p:cNvPicPr/>
          <p:nvPr/>
        </p:nvPicPr>
        <p:blipFill>
          <a:blip r:embed="rId4"/>
          <a:stretch/>
        </p:blipFill>
        <p:spPr>
          <a:xfrm>
            <a:off x="7397280" y="-16920"/>
            <a:ext cx="1756800" cy="592200"/>
          </a:xfrm>
          <a:prstGeom prst="rect">
            <a:avLst/>
          </a:prstGeom>
          <a:ln>
            <a:noFill/>
          </a:ln>
        </p:spPr>
      </p:pic>
      <p:pic>
        <p:nvPicPr>
          <p:cNvPr id="293" name="Billede 9"/>
          <p:cNvPicPr/>
          <p:nvPr/>
        </p:nvPicPr>
        <p:blipFill>
          <a:blip r:embed="rId5"/>
          <a:srcRect b="27900"/>
          <a:stretch/>
        </p:blipFill>
        <p:spPr>
          <a:xfrm>
            <a:off x="179640" y="51480"/>
            <a:ext cx="609120" cy="329400"/>
          </a:xfrm>
          <a:prstGeom prst="rect">
            <a:avLst/>
          </a:prstGeom>
          <a:ln>
            <a:noFill/>
          </a:ln>
        </p:spPr>
      </p:pic>
      <p:pic>
        <p:nvPicPr>
          <p:cNvPr id="294" name="Picture 2"/>
          <p:cNvPicPr/>
          <p:nvPr/>
        </p:nvPicPr>
        <p:blipFill>
          <a:blip r:embed="rId6"/>
          <a:stretch/>
        </p:blipFill>
        <p:spPr>
          <a:xfrm>
            <a:off x="7458840" y="4492080"/>
            <a:ext cx="1318320" cy="485640"/>
          </a:xfrm>
          <a:prstGeom prst="rect">
            <a:avLst/>
          </a:prstGeom>
          <a:ln>
            <a:noFill/>
          </a:ln>
        </p:spPr>
      </p:pic>
      <p:sp>
        <p:nvSpPr>
          <p:cNvPr id="295" name="CustomShape 5"/>
          <p:cNvSpPr/>
          <p:nvPr/>
        </p:nvSpPr>
        <p:spPr>
          <a:xfrm rot="19990200">
            <a:off x="60480" y="2068560"/>
            <a:ext cx="99910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Common</a:t>
            </a:r>
            <a:r>
              <a:rPr lang="da-DK" sz="6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6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perceived</a:t>
            </a:r>
            <a:r>
              <a:rPr lang="da-DK" sz="6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6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</a:t>
            </a:r>
            <a:r>
              <a:rPr lang="da-DK" sz="6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llenge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latin typeface="Calibri" panose="020F0502020204030204" pitchFamily="34" charset="0"/>
              </a:rPr>
              <a:t>CCA – </a:t>
            </a:r>
            <a:r>
              <a:rPr lang="da-DK" sz="4000" dirty="0" err="1">
                <a:latin typeface="Calibri" panose="020F0502020204030204" pitchFamily="34" charset="0"/>
              </a:rPr>
              <a:t>Movement</a:t>
            </a:r>
            <a:r>
              <a:rPr lang="da-DK" sz="4000" dirty="0">
                <a:latin typeface="Calibri" panose="020F0502020204030204" pitchFamily="34" charset="0"/>
              </a:rPr>
              <a:t> in Denmark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5750172"/>
              </p:ext>
            </p:extLst>
          </p:nvPr>
        </p:nvGraphicFramePr>
        <p:xfrm>
          <a:off x="395536" y="754130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4499992" y="4074576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Driven by </a:t>
            </a:r>
            <a:r>
              <a:rPr lang="da-DK" sz="1400" dirty="0" err="1"/>
              <a:t>fear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Local </a:t>
            </a:r>
            <a:r>
              <a:rPr lang="da-DK" sz="1400" dirty="0" err="1"/>
              <a:t>knowledge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Organisation in columns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5976156" y="3258455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Driven by </a:t>
            </a:r>
            <a:r>
              <a:rPr lang="da-DK" sz="1400" dirty="0" err="1"/>
              <a:t>water</a:t>
            </a:r>
            <a:r>
              <a:rPr lang="da-DK" sz="1400" dirty="0"/>
              <a:t> in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Regional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Organisation </a:t>
            </a:r>
            <a:r>
              <a:rPr lang="da-DK" sz="1400" dirty="0" err="1"/>
              <a:t>across</a:t>
            </a:r>
            <a:r>
              <a:rPr lang="da-DK" sz="1400" dirty="0"/>
              <a:t> columns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961825" y="206769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Driven by </a:t>
            </a:r>
            <a:r>
              <a:rPr lang="da-DK" sz="1400" dirty="0" err="1"/>
              <a:t>sustainability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National/international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Networks</a:t>
            </a:r>
          </a:p>
        </p:txBody>
      </p:sp>
      <p:sp>
        <p:nvSpPr>
          <p:cNvPr id="8" name="Ellipse 7"/>
          <p:cNvSpPr/>
          <p:nvPr/>
        </p:nvSpPr>
        <p:spPr>
          <a:xfrm>
            <a:off x="1691680" y="4345422"/>
            <a:ext cx="107828" cy="10782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lipse 8"/>
          <p:cNvSpPr/>
          <p:nvPr/>
        </p:nvSpPr>
        <p:spPr>
          <a:xfrm>
            <a:off x="1475656" y="4389994"/>
            <a:ext cx="107828" cy="10782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/>
          <p:cNvSpPr/>
          <p:nvPr/>
        </p:nvSpPr>
        <p:spPr>
          <a:xfrm>
            <a:off x="1259632" y="4433663"/>
            <a:ext cx="107828" cy="107828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13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251520" y="318244"/>
            <a:ext cx="843480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CCA Plans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6" name="Picture 2"/>
          <p:cNvPicPr/>
          <p:nvPr/>
        </p:nvPicPr>
        <p:blipFill>
          <a:blip r:embed="rId2"/>
          <a:stretch/>
        </p:blipFill>
        <p:spPr>
          <a:xfrm>
            <a:off x="3563888" y="627534"/>
            <a:ext cx="4911352" cy="4015620"/>
          </a:xfrm>
          <a:prstGeom prst="rect">
            <a:avLst/>
          </a:prstGeom>
          <a:ln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3742491" y="652684"/>
            <a:ext cx="2197661" cy="426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</a:t>
            </a:r>
            <a:endParaRPr lang="da-DK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3851920" y="2466320"/>
            <a:ext cx="2088232" cy="45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Value Map</a:t>
            </a:r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6138367" y="1652694"/>
            <a:ext cx="2106041" cy="368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Risk </a:t>
            </a:r>
            <a:r>
              <a:rPr lang="da-DK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</a:t>
            </a:r>
            <a:endParaRPr lang="da-DK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119472" y="1239578"/>
            <a:ext cx="3213584" cy="3403576"/>
          </a:xfrm>
          <a:prstGeom prst="rect">
            <a:avLst/>
          </a:prstGeom>
          <a:solidFill>
            <a:srgbClr val="DAD3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</a:t>
            </a:r>
            <a:r>
              <a:rPr lang="da-DK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da-DK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</a:t>
            </a:r>
            <a:r>
              <a:rPr lang="da-DK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da-DK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adaptation plans</a:t>
            </a: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Increase</a:t>
            </a:r>
            <a:r>
              <a:rPr lang="da-DK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resilience</a:t>
            </a:r>
            <a:r>
              <a:rPr lang="da-DK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society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2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Prepared</a:t>
            </a:r>
            <a:r>
              <a:rPr lang="da-DK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the basis of </a:t>
            </a:r>
            <a:r>
              <a:rPr lang="da-DK" sz="2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risk</a:t>
            </a:r>
            <a:r>
              <a:rPr lang="da-DK" sz="2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5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mapping</a:t>
            </a: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588360" y="1928880"/>
            <a:ext cx="791640" cy="2106000"/>
          </a:xfrm>
          <a:prstGeom prst="roundRect">
            <a:avLst>
              <a:gd name="adj" fmla="val 16667"/>
            </a:avLst>
          </a:prstGeom>
          <a:solidFill>
            <a:srgbClr val="8DB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724720" y="1928880"/>
            <a:ext cx="791640" cy="2106000"/>
          </a:xfrm>
          <a:prstGeom prst="roundRect">
            <a:avLst>
              <a:gd name="adj" fmla="val 16667"/>
            </a:avLst>
          </a:prstGeom>
          <a:solidFill>
            <a:srgbClr val="8DB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3"/>
          <p:cNvSpPr/>
          <p:nvPr/>
        </p:nvSpPr>
        <p:spPr>
          <a:xfrm>
            <a:off x="3996000" y="1928880"/>
            <a:ext cx="791640" cy="2106000"/>
          </a:xfrm>
          <a:prstGeom prst="roundRect">
            <a:avLst>
              <a:gd name="adj" fmla="val 16667"/>
            </a:avLst>
          </a:prstGeom>
          <a:solidFill>
            <a:srgbClr val="8DB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4"/>
          <p:cNvSpPr/>
          <p:nvPr/>
        </p:nvSpPr>
        <p:spPr>
          <a:xfrm>
            <a:off x="4861080" y="1928880"/>
            <a:ext cx="791640" cy="2106000"/>
          </a:xfrm>
          <a:prstGeom prst="roundRect">
            <a:avLst>
              <a:gd name="adj" fmla="val 16667"/>
            </a:avLst>
          </a:prstGeom>
          <a:solidFill>
            <a:srgbClr val="8DBD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5"/>
          <p:cNvSpPr/>
          <p:nvPr/>
        </p:nvSpPr>
        <p:spPr>
          <a:xfrm rot="16200000">
            <a:off x="5391000" y="499320"/>
            <a:ext cx="593640" cy="3673080"/>
          </a:xfrm>
          <a:prstGeom prst="roundRect">
            <a:avLst>
              <a:gd name="adj" fmla="val 16667"/>
            </a:avLst>
          </a:prstGeom>
          <a:solidFill>
            <a:srgbClr val="FFFFFF">
              <a:alpha val="51000"/>
            </a:srgbClr>
          </a:solidFill>
          <a:ln w="9360">
            <a:solidFill>
              <a:srgbClr val="8DB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6"/>
          <p:cNvSpPr/>
          <p:nvPr/>
        </p:nvSpPr>
        <p:spPr>
          <a:xfrm rot="16200000">
            <a:off x="4270680" y="1384560"/>
            <a:ext cx="2834280" cy="3816000"/>
          </a:xfrm>
          <a:prstGeom prst="roundRect">
            <a:avLst>
              <a:gd name="adj" fmla="val 5898"/>
            </a:avLst>
          </a:prstGeom>
          <a:solidFill>
            <a:srgbClr val="FFFFFF">
              <a:alpha val="51000"/>
            </a:srgbClr>
          </a:solidFill>
          <a:ln w="19080">
            <a:solidFill>
              <a:srgbClr val="8DB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7"/>
          <p:cNvSpPr/>
          <p:nvPr/>
        </p:nvSpPr>
        <p:spPr>
          <a:xfrm rot="16200000">
            <a:off x="5391000" y="1794600"/>
            <a:ext cx="593640" cy="3673080"/>
          </a:xfrm>
          <a:prstGeom prst="roundRect">
            <a:avLst>
              <a:gd name="adj" fmla="val 16667"/>
            </a:avLst>
          </a:prstGeom>
          <a:solidFill>
            <a:srgbClr val="FFFFFF">
              <a:alpha val="51000"/>
            </a:srgbClr>
          </a:solidFill>
          <a:ln w="9360">
            <a:solidFill>
              <a:srgbClr val="8DB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8"/>
          <p:cNvSpPr/>
          <p:nvPr/>
        </p:nvSpPr>
        <p:spPr>
          <a:xfrm rot="16200000">
            <a:off x="5391000" y="1146960"/>
            <a:ext cx="593640" cy="3673080"/>
          </a:xfrm>
          <a:prstGeom prst="roundRect">
            <a:avLst>
              <a:gd name="adj" fmla="val 16667"/>
            </a:avLst>
          </a:prstGeom>
          <a:solidFill>
            <a:srgbClr val="FFFFFF">
              <a:alpha val="51000"/>
            </a:srgbClr>
          </a:solidFill>
          <a:ln w="9360">
            <a:solidFill>
              <a:srgbClr val="8DBDB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9"/>
          <p:cNvSpPr/>
          <p:nvPr/>
        </p:nvSpPr>
        <p:spPr>
          <a:xfrm rot="2262000">
            <a:off x="2572560" y="951120"/>
            <a:ext cx="2067480" cy="367560"/>
          </a:xfrm>
          <a:prstGeom prst="homePlate">
            <a:avLst>
              <a:gd name="adj" fmla="val 57309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SEA &amp; FJORDS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10"/>
          <p:cNvSpPr/>
          <p:nvPr/>
        </p:nvSpPr>
        <p:spPr>
          <a:xfrm>
            <a:off x="968400" y="2145600"/>
            <a:ext cx="2665080" cy="323640"/>
          </a:xfrm>
          <a:prstGeom prst="homePlate">
            <a:avLst>
              <a:gd name="adj" fmla="val 56613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GOVERNANCE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11"/>
          <p:cNvSpPr/>
          <p:nvPr/>
        </p:nvSpPr>
        <p:spPr>
          <a:xfrm>
            <a:off x="970200" y="3440880"/>
            <a:ext cx="2665080" cy="323640"/>
          </a:xfrm>
          <a:prstGeom prst="homePlate">
            <a:avLst>
              <a:gd name="adj" fmla="val 56613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INNOVATION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12"/>
          <p:cNvSpPr/>
          <p:nvPr/>
        </p:nvSpPr>
        <p:spPr>
          <a:xfrm>
            <a:off x="970200" y="2793240"/>
            <a:ext cx="2665080" cy="323640"/>
          </a:xfrm>
          <a:prstGeom prst="homePlate">
            <a:avLst>
              <a:gd name="adj" fmla="val 56613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TOOLS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13"/>
          <p:cNvSpPr/>
          <p:nvPr/>
        </p:nvSpPr>
        <p:spPr>
          <a:xfrm>
            <a:off x="4379400" y="4070160"/>
            <a:ext cx="2595240" cy="60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4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SUSTAINABILITY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a-DK" sz="14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CAPACITY BUILDING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14"/>
          <p:cNvSpPr/>
          <p:nvPr/>
        </p:nvSpPr>
        <p:spPr>
          <a:xfrm rot="2262000">
            <a:off x="3436200" y="951120"/>
            <a:ext cx="2067480" cy="367560"/>
          </a:xfrm>
          <a:prstGeom prst="homePlate">
            <a:avLst>
              <a:gd name="adj" fmla="val 57309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RIVERS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15"/>
          <p:cNvSpPr/>
          <p:nvPr/>
        </p:nvSpPr>
        <p:spPr>
          <a:xfrm rot="2262000">
            <a:off x="4301280" y="951120"/>
            <a:ext cx="2067480" cy="367560"/>
          </a:xfrm>
          <a:prstGeom prst="homePlate">
            <a:avLst>
              <a:gd name="adj" fmla="val 57309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GROUNDWATER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16"/>
          <p:cNvSpPr/>
          <p:nvPr/>
        </p:nvSpPr>
        <p:spPr>
          <a:xfrm rot="2262000">
            <a:off x="5236560" y="951120"/>
            <a:ext cx="2067480" cy="367560"/>
          </a:xfrm>
          <a:prstGeom prst="homePlate">
            <a:avLst>
              <a:gd name="adj" fmla="val 57309"/>
            </a:avLst>
          </a:prstGeom>
          <a:solidFill>
            <a:srgbClr val="FFFFFF"/>
          </a:solidFill>
          <a:ln w="9360">
            <a:solidFill>
              <a:srgbClr val="8DBDB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8DBDBA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RAINWATER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Picture 4"/>
          <p:cNvPicPr/>
          <p:nvPr/>
        </p:nvPicPr>
        <p:blipFill>
          <a:blip r:embed="rId2"/>
          <a:stretch/>
        </p:blipFill>
        <p:spPr>
          <a:xfrm>
            <a:off x="827640" y="3793680"/>
            <a:ext cx="2807640" cy="1247760"/>
          </a:xfrm>
          <a:prstGeom prst="rect">
            <a:avLst/>
          </a:prstGeom>
          <a:ln>
            <a:noFill/>
          </a:ln>
        </p:spPr>
      </p:pic>
      <p:sp>
        <p:nvSpPr>
          <p:cNvPr id="334" name="CustomShape 20"/>
          <p:cNvSpPr/>
          <p:nvPr/>
        </p:nvSpPr>
        <p:spPr>
          <a:xfrm>
            <a:off x="4537080" y="2247840"/>
            <a:ext cx="244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 Actions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1"/>
          <p:cNvSpPr/>
          <p:nvPr/>
        </p:nvSpPr>
        <p:spPr>
          <a:xfrm>
            <a:off x="480960" y="555480"/>
            <a:ext cx="2422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C2C matrix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343980" y="210024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400" b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www.c2ccc.eu</a:t>
            </a:r>
            <a:r>
              <a:rPr lang="da-DK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971640" y="1243440"/>
            <a:ext cx="6973920" cy="27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</a:t>
            </a:r>
            <a:r>
              <a:rPr lang="da-DK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additional</a:t>
            </a:r>
            <a:r>
              <a:rPr lang="da-DK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info: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a-DK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539640" y="411480"/>
            <a:ext cx="822924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Thank</a:t>
            </a:r>
            <a:r>
              <a:rPr lang="da-DK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</a:t>
            </a:r>
            <a:r>
              <a:rPr lang="da-DK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</a:t>
            </a:r>
            <a:r>
              <a:rPr lang="da-DK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</a:t>
            </a:r>
            <a:r>
              <a:rPr lang="da-DK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attention</a:t>
            </a:r>
            <a:endParaRPr lang="da-DK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44240" y="31068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C2C </a:t>
            </a:r>
            <a:r>
              <a:rPr lang="da-DK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Examples</a:t>
            </a:r>
            <a:endParaRPr lang="da-DK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3986640" y="1113480"/>
            <a:ext cx="1786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Mur, Lemvig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714600" y="2861280"/>
            <a:ext cx="2129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Brobuerne, Struer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9" name="Picture 4"/>
          <p:cNvPicPr/>
          <p:nvPr/>
        </p:nvPicPr>
        <p:blipFill>
          <a:blip r:embed="rId2"/>
          <a:stretch/>
        </p:blipFill>
        <p:spPr>
          <a:xfrm>
            <a:off x="4643640" y="3123360"/>
            <a:ext cx="3591720" cy="1522800"/>
          </a:xfrm>
          <a:prstGeom prst="rect">
            <a:avLst/>
          </a:prstGeom>
          <a:ln>
            <a:noFill/>
          </a:ln>
        </p:spPr>
      </p:pic>
      <p:sp>
        <p:nvSpPr>
          <p:cNvPr id="340" name="CustomShape 4"/>
          <p:cNvSpPr/>
          <p:nvPr/>
        </p:nvSpPr>
        <p:spPr>
          <a:xfrm>
            <a:off x="4724640" y="3190680"/>
            <a:ext cx="272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Grenaa river catchment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Picture 6"/>
          <p:cNvPicPr/>
          <p:nvPr/>
        </p:nvPicPr>
        <p:blipFill>
          <a:blip r:embed="rId3"/>
          <a:stretch/>
        </p:blipFill>
        <p:spPr>
          <a:xfrm>
            <a:off x="864000" y="3118680"/>
            <a:ext cx="3409920" cy="1516680"/>
          </a:xfrm>
          <a:prstGeom prst="rect">
            <a:avLst/>
          </a:prstGeom>
          <a:ln>
            <a:noFill/>
          </a:ln>
        </p:spPr>
      </p:pic>
      <p:pic>
        <p:nvPicPr>
          <p:cNvPr id="342" name="Picture 8"/>
          <p:cNvPicPr/>
          <p:nvPr/>
        </p:nvPicPr>
        <p:blipFill>
          <a:blip r:embed="rId4"/>
          <a:stretch/>
        </p:blipFill>
        <p:spPr>
          <a:xfrm>
            <a:off x="720000" y="1393200"/>
            <a:ext cx="2845800" cy="1558800"/>
          </a:xfrm>
          <a:prstGeom prst="rect">
            <a:avLst/>
          </a:prstGeom>
          <a:ln>
            <a:noFill/>
          </a:ln>
        </p:spPr>
      </p:pic>
      <p:sp>
        <p:nvSpPr>
          <p:cNvPr id="343" name="CustomShape 5"/>
          <p:cNvSpPr/>
          <p:nvPr/>
        </p:nvSpPr>
        <p:spPr>
          <a:xfrm>
            <a:off x="3109320" y="3190680"/>
            <a:ext cx="1786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da-DK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limatorium</a:t>
            </a: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4" name="Billede 343"/>
          <p:cNvPicPr/>
          <p:nvPr/>
        </p:nvPicPr>
        <p:blipFill>
          <a:blip r:embed="rId5"/>
          <a:stretch/>
        </p:blipFill>
        <p:spPr>
          <a:xfrm>
            <a:off x="3290400" y="310680"/>
            <a:ext cx="2613600" cy="1568160"/>
          </a:xfrm>
          <a:prstGeom prst="rect">
            <a:avLst/>
          </a:prstGeom>
          <a:ln>
            <a:noFill/>
          </a:ln>
        </p:spPr>
      </p:pic>
      <p:pic>
        <p:nvPicPr>
          <p:cNvPr id="345" name="Picture 2"/>
          <p:cNvPicPr/>
          <p:nvPr/>
        </p:nvPicPr>
        <p:blipFill>
          <a:blip r:embed="rId6"/>
          <a:stretch/>
        </p:blipFill>
        <p:spPr>
          <a:xfrm>
            <a:off x="5637960" y="1369800"/>
            <a:ext cx="2787840" cy="1593000"/>
          </a:xfrm>
          <a:prstGeom prst="rect">
            <a:avLst/>
          </a:prstGeom>
          <a:ln>
            <a:noFill/>
          </a:ln>
        </p:spPr>
      </p:pic>
      <p:sp>
        <p:nvSpPr>
          <p:cNvPr id="346" name="CustomShape 6"/>
          <p:cNvSpPr/>
          <p:nvPr/>
        </p:nvSpPr>
        <p:spPr>
          <a:xfrm>
            <a:off x="5590800" y="1330560"/>
            <a:ext cx="2338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a-DK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Horsens town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Picture 2"/>
          <p:cNvPicPr/>
          <p:nvPr/>
        </p:nvPicPr>
        <p:blipFill>
          <a:blip r:embed="rId7"/>
          <a:stretch/>
        </p:blipFill>
        <p:spPr>
          <a:xfrm>
            <a:off x="4968000" y="329040"/>
            <a:ext cx="864000" cy="390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0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/>
      <p:bldP spid="3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1522&quot;&gt;&lt;/object&gt;&lt;object type=&quot;2&quot; unique_id=&quot;11523&quot;&gt;&lt;object type=&quot;3&quot; unique_id=&quot;11524&quot;&gt;&lt;property id=&quot;20148&quot; value=&quot;5&quot;/&gt;&lt;property id=&quot;20300&quot; value=&quot;Slide 1&quot;/&gt;&lt;property id=&quot;20307&quot; value=&quot;256&quot;/&gt;&lt;/object&gt;&lt;object type=&quot;3&quot; unique_id=&quot;11526&quot;&gt;&lt;property id=&quot;20148&quot; value=&quot;5&quot;/&gt;&lt;property id=&quot;20300&quot; value=&quot;Slide 2&quot;/&gt;&lt;property id=&quot;20307&quot; value=&quot;258&quot;/&gt;&lt;/object&gt;&lt;object type=&quot;3&quot; unique_id=&quot;11527&quot;&gt;&lt;property id=&quot;20148&quot; value=&quot;5&quot;/&gt;&lt;property id=&quot;20300&quot; value=&quot;Slide 3&quot;/&gt;&lt;property id=&quot;20307&quot; value=&quot;259&quot;/&gt;&lt;/object&gt;&lt;object type=&quot;3&quot; unique_id=&quot;11528&quot;&gt;&lt;property id=&quot;20148&quot; value=&quot;5&quot;/&gt;&lt;property id=&quot;20300&quot; value=&quot;Slide 4&quot;/&gt;&lt;property id=&quot;20307&quot; value=&quot;260&quot;/&gt;&lt;/object&gt;&lt;object type=&quot;3&quot; unique_id=&quot;11530&quot;&gt;&lt;property id=&quot;20148&quot; value=&quot;5&quot;/&gt;&lt;property id=&quot;20300&quot; value=&quot;Slide 6&quot;/&gt;&lt;property id=&quot;20307&quot; value=&quot;262&quot;/&gt;&lt;/object&gt;&lt;object type=&quot;3&quot; unique_id=&quot;11532&quot;&gt;&lt;property id=&quot;20148&quot; value=&quot;5&quot;/&gt;&lt;property id=&quot;20300&quot; value=&quot;Slide 7&quot;/&gt;&lt;property id=&quot;20307&quot; value=&quot;264&quot;/&gt;&lt;/object&gt;&lt;object type=&quot;3&quot; unique_id=&quot;11535&quot;&gt;&lt;property id=&quot;20148&quot; value=&quot;5&quot;/&gt;&lt;property id=&quot;20300&quot; value=&quot;Slide 8&quot;/&gt;&lt;property id=&quot;20307&quot; value=&quot;267&quot;/&gt;&lt;/object&gt;&lt;object type=&quot;3&quot; unique_id=&quot;11794&quot;&gt;&lt;property id=&quot;20148&quot; value=&quot;5&quot;/&gt;&lt;property id=&quot;20300&quot; value=&quot;Slide 5 - &amp;quot;CCA – Movement in Denmark&amp;quot;&quot;/&gt;&lt;property id=&quot;20307&quot; value=&quot;268&quot;/&gt;&lt;/object&gt;&lt;object type=&quot;3&quot; unique_id=&quot;11795&quot;&gt;&lt;property id=&quot;20148&quot; value=&quot;5&quot;/&gt;&lt;property id=&quot;20300&quot; value=&quot;Slide 9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Skærmshow (16:9)</PresentationFormat>
  <Paragraphs>71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9</vt:i4>
      </vt:variant>
    </vt:vector>
  </HeadingPairs>
  <TitlesOfParts>
    <vt:vector size="13" baseType="lpstr">
      <vt:lpstr>Office Theme</vt:lpstr>
      <vt:lpstr>Office Theme</vt:lpstr>
      <vt:lpstr>Office Theme</vt:lpstr>
      <vt:lpstr>Office Theme</vt:lpstr>
      <vt:lpstr>PowerPoint-præsentation</vt:lpstr>
      <vt:lpstr>PowerPoint-præsentation</vt:lpstr>
      <vt:lpstr>PowerPoint-præsentation</vt:lpstr>
      <vt:lpstr>PowerPoint-præsentation</vt:lpstr>
      <vt:lpstr>CCA – Movement in Denmark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det?</dc:title>
  <dc:creator>Dorthe Selmer</dc:creator>
  <cp:lastModifiedBy>Dorthe Selmer</cp:lastModifiedBy>
  <cp:revision>106</cp:revision>
  <cp:lastPrinted>2017-05-15T10:38:38Z</cp:lastPrinted>
  <dcterms:created xsi:type="dcterms:W3CDTF">2017-01-23T08:45:03Z</dcterms:created>
  <dcterms:modified xsi:type="dcterms:W3CDTF">2019-04-11T12:33:21Z</dcterms:modified>
  <dc:language>da-DK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Region Midtjylland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Skærmshow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