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58" r:id="rId5"/>
    <p:sldId id="259" r:id="rId6"/>
    <p:sldId id="260" r:id="rId7"/>
  </p:sldIdLst>
  <p:sldSz cx="9144000" cy="5143500" type="screen16x9"/>
  <p:notesSz cx="6797675" cy="9926638"/>
  <p:custDataLst>
    <p:tags r:id="rId9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8" autoAdjust="0"/>
  </p:normalViewPr>
  <p:slideViewPr>
    <p:cSldViewPr>
      <p:cViewPr varScale="1">
        <p:scale>
          <a:sx n="135" d="100"/>
          <a:sy n="135" d="100"/>
        </p:scale>
        <p:origin x="-81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E9931-DDDC-4CA9-AE16-738FF6D7EFC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96E0DA0-3CBB-43EC-A429-DD6C8DE89EF6}">
      <dgm:prSet phldrT="[Tekst]" custT="1"/>
      <dgm:spPr/>
      <dgm:t>
        <a:bodyPr/>
        <a:lstStyle/>
        <a:p>
          <a:r>
            <a:rPr lang="da-DK" sz="2000" b="1" dirty="0" err="1" smtClean="0"/>
            <a:t>Phase</a:t>
          </a:r>
          <a:r>
            <a:rPr lang="da-DK" sz="2000" b="1" dirty="0" smtClean="0"/>
            <a:t> </a:t>
          </a:r>
          <a:r>
            <a:rPr lang="da-DK" sz="2000" b="1" dirty="0"/>
            <a:t>1. 2017-2018</a:t>
          </a:r>
        </a:p>
      </dgm:t>
    </dgm:pt>
    <dgm:pt modelId="{B2814DA6-0630-4E86-AB87-6081E56346AC}" type="parTrans" cxnId="{FDC841A8-97D6-4A15-AA75-E930DECA8A2F}">
      <dgm:prSet/>
      <dgm:spPr/>
      <dgm:t>
        <a:bodyPr/>
        <a:lstStyle/>
        <a:p>
          <a:endParaRPr lang="da-DK"/>
        </a:p>
      </dgm:t>
    </dgm:pt>
    <dgm:pt modelId="{EDA16B46-C0C4-4A51-93E6-583396A01CB0}" type="sibTrans" cxnId="{FDC841A8-97D6-4A15-AA75-E930DECA8A2F}">
      <dgm:prSet/>
      <dgm:spPr/>
      <dgm:t>
        <a:bodyPr/>
        <a:lstStyle/>
        <a:p>
          <a:endParaRPr lang="da-DK"/>
        </a:p>
      </dgm:t>
    </dgm:pt>
    <dgm:pt modelId="{2F5F3D15-122B-4FF8-A0D3-08B9D7781447}">
      <dgm:prSet phldrT="[Tekst]" custT="1"/>
      <dgm:spPr/>
      <dgm:t>
        <a:bodyPr/>
        <a:lstStyle/>
        <a:p>
          <a:r>
            <a:rPr lang="da-DK" sz="2000" dirty="0" smtClean="0"/>
            <a:t>Technical </a:t>
          </a:r>
          <a:r>
            <a:rPr lang="da-DK" sz="2000" dirty="0" err="1" smtClean="0"/>
            <a:t>report</a:t>
          </a:r>
          <a:r>
            <a:rPr lang="da-DK" sz="2000" dirty="0" smtClean="0"/>
            <a:t> of the </a:t>
          </a:r>
          <a:r>
            <a:rPr lang="da-DK" sz="2000" dirty="0" err="1" smtClean="0"/>
            <a:t>complex</a:t>
          </a:r>
          <a:r>
            <a:rPr lang="da-DK" sz="2000" dirty="0" smtClean="0"/>
            <a:t> data</a:t>
          </a:r>
        </a:p>
        <a:p>
          <a:endParaRPr lang="da-DK" sz="2000" dirty="0" smtClean="0"/>
        </a:p>
        <a:p>
          <a:r>
            <a:rPr lang="da-DK" sz="2000" dirty="0" smtClean="0"/>
            <a:t>Workshop for NGO’s to </a:t>
          </a:r>
          <a:r>
            <a:rPr lang="da-DK" sz="2000" dirty="0" err="1" smtClean="0"/>
            <a:t>ensure</a:t>
          </a:r>
          <a:r>
            <a:rPr lang="da-DK" sz="2000" dirty="0" smtClean="0"/>
            <a:t> </a:t>
          </a:r>
          <a:r>
            <a:rPr lang="da-DK" sz="2000" dirty="0" err="1" smtClean="0"/>
            <a:t>broad</a:t>
          </a:r>
          <a:r>
            <a:rPr lang="da-DK" sz="2000" dirty="0" smtClean="0"/>
            <a:t> </a:t>
          </a:r>
          <a:r>
            <a:rPr lang="da-DK" sz="2000" dirty="0" err="1" smtClean="0"/>
            <a:t>awareness</a:t>
          </a:r>
          <a:r>
            <a:rPr lang="da-DK" sz="2000" dirty="0" smtClean="0"/>
            <a:t> </a:t>
          </a:r>
        </a:p>
        <a:p>
          <a:endParaRPr lang="da-DK" sz="2000" dirty="0" smtClean="0"/>
        </a:p>
        <a:p>
          <a:endParaRPr lang="da-DK" sz="2000" dirty="0"/>
        </a:p>
      </dgm:t>
    </dgm:pt>
    <dgm:pt modelId="{323528CB-975E-48CC-9FAD-92102F711648}" type="parTrans" cxnId="{41433216-2A4C-493C-885F-5300E1353502}">
      <dgm:prSet/>
      <dgm:spPr/>
      <dgm:t>
        <a:bodyPr/>
        <a:lstStyle/>
        <a:p>
          <a:endParaRPr lang="da-DK"/>
        </a:p>
      </dgm:t>
    </dgm:pt>
    <dgm:pt modelId="{AA3679DC-A1DF-43EC-8053-12690902C435}" type="sibTrans" cxnId="{41433216-2A4C-493C-885F-5300E1353502}">
      <dgm:prSet/>
      <dgm:spPr/>
      <dgm:t>
        <a:bodyPr/>
        <a:lstStyle/>
        <a:p>
          <a:endParaRPr lang="da-DK"/>
        </a:p>
      </dgm:t>
    </dgm:pt>
    <dgm:pt modelId="{69B2FCE5-6072-4F03-8F10-2E94ABB0C2A8}">
      <dgm:prSet phldrT="[Tekst]" custT="1"/>
      <dgm:spPr/>
      <dgm:t>
        <a:bodyPr/>
        <a:lstStyle/>
        <a:p>
          <a:r>
            <a:rPr lang="da-DK" sz="2000" b="1" dirty="0" err="1" smtClean="0"/>
            <a:t>Phase</a:t>
          </a:r>
          <a:r>
            <a:rPr lang="da-DK" sz="2000" b="1" dirty="0" smtClean="0"/>
            <a:t> </a:t>
          </a:r>
          <a:r>
            <a:rPr lang="da-DK" sz="2000" b="1" dirty="0"/>
            <a:t>2. 2019-2020 </a:t>
          </a:r>
        </a:p>
      </dgm:t>
    </dgm:pt>
    <dgm:pt modelId="{F68DF53B-C338-4077-B5E1-ED0656CAD03F}" type="parTrans" cxnId="{130E581C-BA4A-4451-B648-869548788B6F}">
      <dgm:prSet/>
      <dgm:spPr/>
      <dgm:t>
        <a:bodyPr/>
        <a:lstStyle/>
        <a:p>
          <a:endParaRPr lang="da-DK"/>
        </a:p>
      </dgm:t>
    </dgm:pt>
    <dgm:pt modelId="{3D8E6DBC-058E-4D13-8735-D95B57891860}" type="sibTrans" cxnId="{130E581C-BA4A-4451-B648-869548788B6F}">
      <dgm:prSet/>
      <dgm:spPr/>
      <dgm:t>
        <a:bodyPr/>
        <a:lstStyle/>
        <a:p>
          <a:endParaRPr lang="da-DK"/>
        </a:p>
      </dgm:t>
    </dgm:pt>
    <dgm:pt modelId="{5B10371D-5CDA-4C8D-A59B-BE97AD226951}">
      <dgm:prSet phldrT="[Tekst]" custT="1"/>
      <dgm:spPr/>
      <dgm:t>
        <a:bodyPr/>
        <a:lstStyle/>
        <a:p>
          <a:r>
            <a:rPr lang="da-DK" sz="2000" dirty="0" err="1" smtClean="0"/>
            <a:t>Complex</a:t>
          </a:r>
          <a:r>
            <a:rPr lang="da-DK" sz="2000" dirty="0" smtClean="0"/>
            <a:t> </a:t>
          </a:r>
          <a:r>
            <a:rPr lang="da-DK" sz="2000" dirty="0" err="1" smtClean="0"/>
            <a:t>hydrological</a:t>
          </a:r>
          <a:r>
            <a:rPr lang="da-DK" sz="2000" dirty="0" smtClean="0"/>
            <a:t> model of the </a:t>
          </a:r>
          <a:r>
            <a:rPr lang="da-DK" sz="2000" dirty="0" err="1" smtClean="0"/>
            <a:t>area</a:t>
          </a:r>
          <a:endParaRPr lang="da-DK" sz="2000" dirty="0" smtClean="0"/>
        </a:p>
        <a:p>
          <a:endParaRPr lang="da-DK" sz="2000" dirty="0" smtClean="0"/>
        </a:p>
        <a:p>
          <a:r>
            <a:rPr lang="da-DK" sz="2000" dirty="0" smtClean="0"/>
            <a:t>Scenaries of future </a:t>
          </a:r>
          <a:r>
            <a:rPr lang="da-DK" sz="2000" dirty="0" err="1" smtClean="0"/>
            <a:t>climate</a:t>
          </a:r>
          <a:r>
            <a:rPr lang="da-DK" sz="2000" dirty="0" smtClean="0"/>
            <a:t> adaption in the </a:t>
          </a:r>
          <a:r>
            <a:rPr lang="da-DK" sz="2000" dirty="0" err="1" smtClean="0"/>
            <a:t>area</a:t>
          </a:r>
          <a:endParaRPr lang="da-DK" sz="2000" dirty="0"/>
        </a:p>
      </dgm:t>
    </dgm:pt>
    <dgm:pt modelId="{54210A63-FF4C-4AFF-87DD-69534E87659E}" type="parTrans" cxnId="{44CB8921-EA6F-4F2E-8166-FAE4619B69A6}">
      <dgm:prSet/>
      <dgm:spPr/>
      <dgm:t>
        <a:bodyPr/>
        <a:lstStyle/>
        <a:p>
          <a:endParaRPr lang="da-DK"/>
        </a:p>
      </dgm:t>
    </dgm:pt>
    <dgm:pt modelId="{6A67CB6E-E9B6-48C6-A9DB-57DF1E4D1568}" type="sibTrans" cxnId="{44CB8921-EA6F-4F2E-8166-FAE4619B69A6}">
      <dgm:prSet/>
      <dgm:spPr/>
      <dgm:t>
        <a:bodyPr/>
        <a:lstStyle/>
        <a:p>
          <a:endParaRPr lang="da-DK"/>
        </a:p>
      </dgm:t>
    </dgm:pt>
    <dgm:pt modelId="{9C5C9D21-8746-485A-83BF-59B65B46C9D0}">
      <dgm:prSet phldrT="[Tekst]" custT="1"/>
      <dgm:spPr/>
      <dgm:t>
        <a:bodyPr/>
        <a:lstStyle/>
        <a:p>
          <a:r>
            <a:rPr lang="da-DK" sz="2000" b="1" dirty="0" err="1" smtClean="0"/>
            <a:t>Phase</a:t>
          </a:r>
          <a:r>
            <a:rPr lang="da-DK" sz="2000" b="1" dirty="0" smtClean="0"/>
            <a:t> </a:t>
          </a:r>
          <a:r>
            <a:rPr lang="da-DK" sz="2000" b="1" dirty="0"/>
            <a:t>3. 2020-2022</a:t>
          </a:r>
        </a:p>
      </dgm:t>
    </dgm:pt>
    <dgm:pt modelId="{6AA6426E-F80F-4177-880E-600100FA6FF6}" type="parTrans" cxnId="{9250C96B-A8ED-4E15-BB93-4CB8676C2C4E}">
      <dgm:prSet/>
      <dgm:spPr/>
      <dgm:t>
        <a:bodyPr/>
        <a:lstStyle/>
        <a:p>
          <a:endParaRPr lang="da-DK"/>
        </a:p>
      </dgm:t>
    </dgm:pt>
    <dgm:pt modelId="{FAB4F1E2-F91F-43F4-9337-5A811B284D20}" type="sibTrans" cxnId="{9250C96B-A8ED-4E15-BB93-4CB8676C2C4E}">
      <dgm:prSet/>
      <dgm:spPr/>
      <dgm:t>
        <a:bodyPr/>
        <a:lstStyle/>
        <a:p>
          <a:endParaRPr lang="da-DK"/>
        </a:p>
      </dgm:t>
    </dgm:pt>
    <dgm:pt modelId="{A692CF35-5107-4AC1-AA95-1548FFE6C35B}">
      <dgm:prSet phldrT="[Tekst]" custT="1"/>
      <dgm:spPr/>
      <dgm:t>
        <a:bodyPr/>
        <a:lstStyle/>
        <a:p>
          <a:r>
            <a:rPr lang="da-DK" sz="2000" dirty="0" smtClean="0"/>
            <a:t>Report of final solutions for </a:t>
          </a:r>
          <a:r>
            <a:rPr lang="da-DK" sz="2000" dirty="0" err="1" smtClean="0"/>
            <a:t>climate</a:t>
          </a:r>
          <a:r>
            <a:rPr lang="da-DK" sz="2000" dirty="0" smtClean="0"/>
            <a:t> adaption and the </a:t>
          </a:r>
          <a:r>
            <a:rPr lang="da-DK" sz="2000" dirty="0" err="1" smtClean="0"/>
            <a:t>socioeconomic</a:t>
          </a:r>
          <a:r>
            <a:rPr lang="da-DK" sz="2000" dirty="0" smtClean="0"/>
            <a:t> </a:t>
          </a:r>
          <a:r>
            <a:rPr lang="da-DK" sz="2000" dirty="0" err="1" smtClean="0"/>
            <a:t>analysis</a:t>
          </a:r>
          <a:endParaRPr lang="da-DK" sz="2000" dirty="0"/>
        </a:p>
      </dgm:t>
    </dgm:pt>
    <dgm:pt modelId="{BA04822B-CDE8-43FE-B7BD-5CA9A95B41B4}" type="parTrans" cxnId="{B7BD4335-E275-4430-8A51-403196A4CF15}">
      <dgm:prSet/>
      <dgm:spPr/>
      <dgm:t>
        <a:bodyPr/>
        <a:lstStyle/>
        <a:p>
          <a:endParaRPr lang="da-DK"/>
        </a:p>
      </dgm:t>
    </dgm:pt>
    <dgm:pt modelId="{83A87309-C3C9-43EA-A10F-424446358702}" type="sibTrans" cxnId="{B7BD4335-E275-4430-8A51-403196A4CF15}">
      <dgm:prSet/>
      <dgm:spPr/>
      <dgm:t>
        <a:bodyPr/>
        <a:lstStyle/>
        <a:p>
          <a:endParaRPr lang="da-DK"/>
        </a:p>
      </dgm:t>
    </dgm:pt>
    <dgm:pt modelId="{C8641F9F-D745-4246-BF77-E51C611F20AD}" type="pres">
      <dgm:prSet presAssocID="{75FE9931-DDDC-4CA9-AE16-738FF6D7EFC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AB9990F5-1DA2-43DC-B8D5-9BDDDBF4C8C1}" type="pres">
      <dgm:prSet presAssocID="{F96E0DA0-3CBB-43EC-A429-DD6C8DE89EF6}" presName="parentText1" presStyleLbl="node1" presStyleIdx="0" presStyleCnt="3" custScaleY="82132" custLinFactNeighborX="-290" custLinFactNeighborY="-14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5E8CDD7-8B5D-42DF-B33C-D92BE6129FAA}" type="pres">
      <dgm:prSet presAssocID="{F96E0DA0-3CBB-43EC-A429-DD6C8DE89EF6}" presName="childText1" presStyleLbl="solidAlignAcc1" presStyleIdx="0" presStyleCnt="3" custScaleX="98896" custScaleY="134596" custLinFactNeighborX="-1218" custLinFactNeighborY="12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F1933C2-A084-497B-8892-455E8F90AA1F}" type="pres">
      <dgm:prSet presAssocID="{69B2FCE5-6072-4F03-8F10-2E94ABB0C2A8}" presName="parentText2" presStyleLbl="node1" presStyleIdx="1" presStyleCnt="3" custScaleY="81992" custLinFactNeighborX="-756" custLinFactNeighborY="-285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C3A6CDD-EDEC-4FA5-BA63-0078DAFD1226}" type="pres">
      <dgm:prSet presAssocID="{69B2FCE5-6072-4F03-8F10-2E94ABB0C2A8}" presName="childText2" presStyleLbl="solidAlignAcc1" presStyleIdx="1" presStyleCnt="3" custScaleX="97698" custScaleY="116506" custLinFactNeighborX="-1582" custLinFactNeighborY="4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D87F4BE-870F-4F2A-805B-F45E3BA9F444}" type="pres">
      <dgm:prSet presAssocID="{9C5C9D21-8746-485A-83BF-59B65B46C9D0}" presName="parentText3" presStyleLbl="node1" presStyleIdx="2" presStyleCnt="3" custScaleY="82880" custLinFactNeighborX="-1225" custLinFactNeighborY="-129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430C684-ED35-41D6-B99F-E817015CADE2}" type="pres">
      <dgm:prSet presAssocID="{9C5C9D21-8746-485A-83BF-59B65B46C9D0}" presName="childText3" presStyleLbl="solidAlignAcc1" presStyleIdx="2" presStyleCnt="3" custScaleX="100006" custScaleY="99632" custLinFactNeighborX="-859" custLinFactNeighborY="-3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8759F79-9821-4397-8F43-B7221FB18D37}" type="presOf" srcId="{5B10371D-5CDA-4C8D-A59B-BE97AD226951}" destId="{5C3A6CDD-EDEC-4FA5-BA63-0078DAFD1226}" srcOrd="0" destOrd="0" presId="urn:microsoft.com/office/officeart/2009/3/layout/IncreasingArrowsProcess"/>
    <dgm:cxn modelId="{411FAC8E-3CDD-4365-B504-5A43D1BC7BD3}" type="presOf" srcId="{2F5F3D15-122B-4FF8-A0D3-08B9D7781447}" destId="{D5E8CDD7-8B5D-42DF-B33C-D92BE6129FAA}" srcOrd="0" destOrd="0" presId="urn:microsoft.com/office/officeart/2009/3/layout/IncreasingArrowsProcess"/>
    <dgm:cxn modelId="{A189E0CD-CA6D-493D-B836-9BA67A166F1A}" type="presOf" srcId="{F96E0DA0-3CBB-43EC-A429-DD6C8DE89EF6}" destId="{AB9990F5-1DA2-43DC-B8D5-9BDDDBF4C8C1}" srcOrd="0" destOrd="0" presId="urn:microsoft.com/office/officeart/2009/3/layout/IncreasingArrowsProcess"/>
    <dgm:cxn modelId="{AF84AA40-8883-4706-819D-CE5E886F65D4}" type="presOf" srcId="{A692CF35-5107-4AC1-AA95-1548FFE6C35B}" destId="{A430C684-ED35-41D6-B99F-E817015CADE2}" srcOrd="0" destOrd="0" presId="urn:microsoft.com/office/officeart/2009/3/layout/IncreasingArrowsProcess"/>
    <dgm:cxn modelId="{41433216-2A4C-493C-885F-5300E1353502}" srcId="{F96E0DA0-3CBB-43EC-A429-DD6C8DE89EF6}" destId="{2F5F3D15-122B-4FF8-A0D3-08B9D7781447}" srcOrd="0" destOrd="0" parTransId="{323528CB-975E-48CC-9FAD-92102F711648}" sibTransId="{AA3679DC-A1DF-43EC-8053-12690902C435}"/>
    <dgm:cxn modelId="{130E581C-BA4A-4451-B648-869548788B6F}" srcId="{75FE9931-DDDC-4CA9-AE16-738FF6D7EFC3}" destId="{69B2FCE5-6072-4F03-8F10-2E94ABB0C2A8}" srcOrd="1" destOrd="0" parTransId="{F68DF53B-C338-4077-B5E1-ED0656CAD03F}" sibTransId="{3D8E6DBC-058E-4D13-8735-D95B57891860}"/>
    <dgm:cxn modelId="{E3E7E725-1512-4091-A6BE-E45BC844BE4A}" type="presOf" srcId="{9C5C9D21-8746-485A-83BF-59B65B46C9D0}" destId="{3D87F4BE-870F-4F2A-805B-F45E3BA9F444}" srcOrd="0" destOrd="0" presId="urn:microsoft.com/office/officeart/2009/3/layout/IncreasingArrowsProcess"/>
    <dgm:cxn modelId="{FDC841A8-97D6-4A15-AA75-E930DECA8A2F}" srcId="{75FE9931-DDDC-4CA9-AE16-738FF6D7EFC3}" destId="{F96E0DA0-3CBB-43EC-A429-DD6C8DE89EF6}" srcOrd="0" destOrd="0" parTransId="{B2814DA6-0630-4E86-AB87-6081E56346AC}" sibTransId="{EDA16B46-C0C4-4A51-93E6-583396A01CB0}"/>
    <dgm:cxn modelId="{9250C96B-A8ED-4E15-BB93-4CB8676C2C4E}" srcId="{75FE9931-DDDC-4CA9-AE16-738FF6D7EFC3}" destId="{9C5C9D21-8746-485A-83BF-59B65B46C9D0}" srcOrd="2" destOrd="0" parTransId="{6AA6426E-F80F-4177-880E-600100FA6FF6}" sibTransId="{FAB4F1E2-F91F-43F4-9337-5A811B284D20}"/>
    <dgm:cxn modelId="{F58A43BA-3284-46E5-AC4B-47DDF90628B4}" type="presOf" srcId="{69B2FCE5-6072-4F03-8F10-2E94ABB0C2A8}" destId="{8F1933C2-A084-497B-8892-455E8F90AA1F}" srcOrd="0" destOrd="0" presId="urn:microsoft.com/office/officeart/2009/3/layout/IncreasingArrowsProcess"/>
    <dgm:cxn modelId="{C0AF1FE6-8B41-4AE7-B5D0-9B0850B0D067}" type="presOf" srcId="{75FE9931-DDDC-4CA9-AE16-738FF6D7EFC3}" destId="{C8641F9F-D745-4246-BF77-E51C611F20AD}" srcOrd="0" destOrd="0" presId="urn:microsoft.com/office/officeart/2009/3/layout/IncreasingArrowsProcess"/>
    <dgm:cxn modelId="{44CB8921-EA6F-4F2E-8166-FAE4619B69A6}" srcId="{69B2FCE5-6072-4F03-8F10-2E94ABB0C2A8}" destId="{5B10371D-5CDA-4C8D-A59B-BE97AD226951}" srcOrd="0" destOrd="0" parTransId="{54210A63-FF4C-4AFF-87DD-69534E87659E}" sibTransId="{6A67CB6E-E9B6-48C6-A9DB-57DF1E4D1568}"/>
    <dgm:cxn modelId="{B7BD4335-E275-4430-8A51-403196A4CF15}" srcId="{9C5C9D21-8746-485A-83BF-59B65B46C9D0}" destId="{A692CF35-5107-4AC1-AA95-1548FFE6C35B}" srcOrd="0" destOrd="0" parTransId="{BA04822B-CDE8-43FE-B7BD-5CA9A95B41B4}" sibTransId="{83A87309-C3C9-43EA-A10F-424446358702}"/>
    <dgm:cxn modelId="{0326226F-5B28-4974-AB8E-A07E3E340F7E}" type="presParOf" srcId="{C8641F9F-D745-4246-BF77-E51C611F20AD}" destId="{AB9990F5-1DA2-43DC-B8D5-9BDDDBF4C8C1}" srcOrd="0" destOrd="0" presId="urn:microsoft.com/office/officeart/2009/3/layout/IncreasingArrowsProcess"/>
    <dgm:cxn modelId="{9D884E76-5FA3-4CD1-BADE-AFD7070FB321}" type="presParOf" srcId="{C8641F9F-D745-4246-BF77-E51C611F20AD}" destId="{D5E8CDD7-8B5D-42DF-B33C-D92BE6129FAA}" srcOrd="1" destOrd="0" presId="urn:microsoft.com/office/officeart/2009/3/layout/IncreasingArrowsProcess"/>
    <dgm:cxn modelId="{92643230-46A1-43BE-8C2C-60D958E8361E}" type="presParOf" srcId="{C8641F9F-D745-4246-BF77-E51C611F20AD}" destId="{8F1933C2-A084-497B-8892-455E8F90AA1F}" srcOrd="2" destOrd="0" presId="urn:microsoft.com/office/officeart/2009/3/layout/IncreasingArrowsProcess"/>
    <dgm:cxn modelId="{BBB0B16E-2986-4D9A-9855-F3C6FC6C0FBE}" type="presParOf" srcId="{C8641F9F-D745-4246-BF77-E51C611F20AD}" destId="{5C3A6CDD-EDEC-4FA5-BA63-0078DAFD1226}" srcOrd="3" destOrd="0" presId="urn:microsoft.com/office/officeart/2009/3/layout/IncreasingArrowsProcess"/>
    <dgm:cxn modelId="{5ADAF93C-CD70-4E85-8C30-8DCA34EAF3A8}" type="presParOf" srcId="{C8641F9F-D745-4246-BF77-E51C611F20AD}" destId="{3D87F4BE-870F-4F2A-805B-F45E3BA9F444}" srcOrd="4" destOrd="0" presId="urn:microsoft.com/office/officeart/2009/3/layout/IncreasingArrowsProcess"/>
    <dgm:cxn modelId="{804CE6E6-9C90-4B5D-AA0E-2BC8FC4CB5DA}" type="presParOf" srcId="{C8641F9F-D745-4246-BF77-E51C611F20AD}" destId="{A430C684-ED35-41D6-B99F-E817015CADE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12FA3-D009-4813-B992-80060BA6FFD0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369CF12A-66A2-4941-9B0C-AB0DF4B39D7A}">
      <dgm:prSet phldrT="[Tekst]" custT="1"/>
      <dgm:spPr/>
      <dgm:t>
        <a:bodyPr/>
        <a:lstStyle/>
        <a:p>
          <a:r>
            <a:rPr lang="da-DK" sz="2000" dirty="0" err="1"/>
            <a:t>Phase</a:t>
          </a:r>
          <a:r>
            <a:rPr lang="da-DK" sz="2000" dirty="0"/>
            <a:t> 1, Collection of data</a:t>
          </a:r>
        </a:p>
      </dgm:t>
    </dgm:pt>
    <dgm:pt modelId="{4A5718F5-FA48-4FF7-827B-2EBFE2EC81F8}" type="parTrans" cxnId="{A2F5E4E8-DC81-4961-B939-8498D9A54EE4}">
      <dgm:prSet/>
      <dgm:spPr/>
      <dgm:t>
        <a:bodyPr/>
        <a:lstStyle/>
        <a:p>
          <a:endParaRPr lang="da-DK"/>
        </a:p>
      </dgm:t>
    </dgm:pt>
    <dgm:pt modelId="{B5DBB62D-53B3-44FC-8BC9-5CEDD3F74E92}" type="sibTrans" cxnId="{A2F5E4E8-DC81-4961-B939-8498D9A54EE4}">
      <dgm:prSet/>
      <dgm:spPr/>
      <dgm:t>
        <a:bodyPr/>
        <a:lstStyle/>
        <a:p>
          <a:endParaRPr lang="da-DK"/>
        </a:p>
      </dgm:t>
    </dgm:pt>
    <dgm:pt modelId="{E12514E0-D9A3-4A7A-9C2F-82E77424E847}">
      <dgm:prSet phldrT="[Tekst]" custT="1"/>
      <dgm:spPr/>
      <dgm:t>
        <a:bodyPr/>
        <a:lstStyle/>
        <a:p>
          <a:r>
            <a:rPr lang="da-DK" sz="2000"/>
            <a:t>Phase 2, Hydrological model</a:t>
          </a:r>
        </a:p>
      </dgm:t>
    </dgm:pt>
    <dgm:pt modelId="{5AEBDB02-8066-47CD-9232-F0860A9B7F27}" type="parTrans" cxnId="{EDDAFE76-91F4-4D34-9841-5B4C3A468D70}">
      <dgm:prSet/>
      <dgm:spPr/>
      <dgm:t>
        <a:bodyPr/>
        <a:lstStyle/>
        <a:p>
          <a:endParaRPr lang="da-DK"/>
        </a:p>
      </dgm:t>
    </dgm:pt>
    <dgm:pt modelId="{B8ED3B31-A64F-42FF-A075-8D4278279EF1}" type="sibTrans" cxnId="{EDDAFE76-91F4-4D34-9841-5B4C3A468D70}">
      <dgm:prSet/>
      <dgm:spPr/>
      <dgm:t>
        <a:bodyPr/>
        <a:lstStyle/>
        <a:p>
          <a:endParaRPr lang="da-DK"/>
        </a:p>
      </dgm:t>
    </dgm:pt>
    <dgm:pt modelId="{48A2B70E-4347-46BC-B838-BFF878D26AA9}">
      <dgm:prSet phldrT="[Tekst]" custT="1"/>
      <dgm:spPr/>
      <dgm:t>
        <a:bodyPr/>
        <a:lstStyle/>
        <a:p>
          <a:r>
            <a:rPr lang="da-DK" sz="2000" dirty="0" err="1"/>
            <a:t>Phase</a:t>
          </a:r>
          <a:r>
            <a:rPr lang="da-DK" sz="2000" dirty="0"/>
            <a:t> 3, </a:t>
          </a:r>
          <a:r>
            <a:rPr lang="da-DK" sz="2000" dirty="0" err="1"/>
            <a:t>Socioeconomic</a:t>
          </a:r>
          <a:r>
            <a:rPr lang="da-DK" sz="2000" dirty="0"/>
            <a:t> </a:t>
          </a:r>
          <a:r>
            <a:rPr lang="da-DK" sz="2000" dirty="0" err="1"/>
            <a:t>analysis</a:t>
          </a:r>
          <a:endParaRPr lang="da-DK" sz="2000" dirty="0"/>
        </a:p>
      </dgm:t>
    </dgm:pt>
    <dgm:pt modelId="{84E81E7F-F409-4A8D-B28E-189AD78C32C1}" type="parTrans" cxnId="{4661F90D-CE3E-4A9B-94CA-27542D8E9F37}">
      <dgm:prSet/>
      <dgm:spPr/>
      <dgm:t>
        <a:bodyPr/>
        <a:lstStyle/>
        <a:p>
          <a:endParaRPr lang="da-DK"/>
        </a:p>
      </dgm:t>
    </dgm:pt>
    <dgm:pt modelId="{ED98ECB6-D894-46E7-86F5-D87637269190}" type="sibTrans" cxnId="{4661F90D-CE3E-4A9B-94CA-27542D8E9F37}">
      <dgm:prSet/>
      <dgm:spPr/>
      <dgm:t>
        <a:bodyPr/>
        <a:lstStyle/>
        <a:p>
          <a:endParaRPr lang="da-DK"/>
        </a:p>
      </dgm:t>
    </dgm:pt>
    <dgm:pt modelId="{CE77A229-0D75-406F-AB20-F4228C1D5AAA}" type="pres">
      <dgm:prSet presAssocID="{75F12FA3-D009-4813-B992-80060BA6FFD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DEBB8BA1-F812-4A3F-B8FE-AB49E17D9229}" type="pres">
      <dgm:prSet presAssocID="{369CF12A-66A2-4941-9B0C-AB0DF4B39D7A}" presName="Accent1" presStyleCnt="0"/>
      <dgm:spPr/>
    </dgm:pt>
    <dgm:pt modelId="{70FBBA27-6F6D-4FD2-A89A-7D753C6AF9AF}" type="pres">
      <dgm:prSet presAssocID="{369CF12A-66A2-4941-9B0C-AB0DF4B39D7A}" presName="Accent" presStyleLbl="node1" presStyleIdx="0" presStyleCnt="3"/>
      <dgm:spPr/>
    </dgm:pt>
    <dgm:pt modelId="{9743B073-7D4C-4758-B5AE-1E24EF58D1C3}" type="pres">
      <dgm:prSet presAssocID="{369CF12A-66A2-4941-9B0C-AB0DF4B39D7A}" presName="Parent1" presStyleLbl="revTx" presStyleIdx="0" presStyleCnt="3" custScaleX="330981" custLinFactX="26530" custLinFactNeighborX="100000" custLinFactNeighborY="-22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C9E2E63-14B2-44DE-9C29-65500D2117A4}" type="pres">
      <dgm:prSet presAssocID="{E12514E0-D9A3-4A7A-9C2F-82E77424E847}" presName="Accent2" presStyleCnt="0"/>
      <dgm:spPr/>
    </dgm:pt>
    <dgm:pt modelId="{47E495B2-234C-4BA4-A94A-892E4871250F}" type="pres">
      <dgm:prSet presAssocID="{E12514E0-D9A3-4A7A-9C2F-82E77424E847}" presName="Accent" presStyleLbl="node1" presStyleIdx="1" presStyleCnt="3"/>
      <dgm:spPr/>
    </dgm:pt>
    <dgm:pt modelId="{3CB4A4E4-F868-4CAB-8C7B-DC46FC26C2F7}" type="pres">
      <dgm:prSet presAssocID="{E12514E0-D9A3-4A7A-9C2F-82E77424E847}" presName="Parent2" presStyleLbl="revTx" presStyleIdx="1" presStyleCnt="3" custScaleX="410017" custScaleY="74200" custLinFactX="21582" custLinFactNeighborX="100000" custLinFactNeighborY="-22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93A24F6-4950-4EDD-B335-6E6AF5D24113}" type="pres">
      <dgm:prSet presAssocID="{48A2B70E-4347-46BC-B838-BFF878D26AA9}" presName="Accent3" presStyleCnt="0"/>
      <dgm:spPr/>
    </dgm:pt>
    <dgm:pt modelId="{5026BA41-C179-4325-9E1B-26CBF82E48C8}" type="pres">
      <dgm:prSet presAssocID="{48A2B70E-4347-46BC-B838-BFF878D26AA9}" presName="Accent" presStyleLbl="node1" presStyleIdx="2" presStyleCnt="3"/>
      <dgm:spPr/>
    </dgm:pt>
    <dgm:pt modelId="{BAD7E3B6-D5D0-4658-A459-75E998325DD5}" type="pres">
      <dgm:prSet presAssocID="{48A2B70E-4347-46BC-B838-BFF878D26AA9}" presName="Parent3" presStyleLbl="revTx" presStyleIdx="2" presStyleCnt="3" custScaleX="369793" custLinFactX="6542" custLinFactNeighborX="100000" custLinFactNeighborY="133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AB32503-74C8-4EDA-ABE9-41CFAC0D9BA3}" type="presOf" srcId="{75F12FA3-D009-4813-B992-80060BA6FFD0}" destId="{CE77A229-0D75-406F-AB20-F4228C1D5AAA}" srcOrd="0" destOrd="0" presId="urn:microsoft.com/office/officeart/2009/layout/CircleArrowProcess"/>
    <dgm:cxn modelId="{29D357AF-D30E-4D22-8B37-6DE97DD90730}" type="presOf" srcId="{369CF12A-66A2-4941-9B0C-AB0DF4B39D7A}" destId="{9743B073-7D4C-4758-B5AE-1E24EF58D1C3}" srcOrd="0" destOrd="0" presId="urn:microsoft.com/office/officeart/2009/layout/CircleArrowProcess"/>
    <dgm:cxn modelId="{4661F90D-CE3E-4A9B-94CA-27542D8E9F37}" srcId="{75F12FA3-D009-4813-B992-80060BA6FFD0}" destId="{48A2B70E-4347-46BC-B838-BFF878D26AA9}" srcOrd="2" destOrd="0" parTransId="{84E81E7F-F409-4A8D-B28E-189AD78C32C1}" sibTransId="{ED98ECB6-D894-46E7-86F5-D87637269190}"/>
    <dgm:cxn modelId="{A2F5E4E8-DC81-4961-B939-8498D9A54EE4}" srcId="{75F12FA3-D009-4813-B992-80060BA6FFD0}" destId="{369CF12A-66A2-4941-9B0C-AB0DF4B39D7A}" srcOrd="0" destOrd="0" parTransId="{4A5718F5-FA48-4FF7-827B-2EBFE2EC81F8}" sibTransId="{B5DBB62D-53B3-44FC-8BC9-5CEDD3F74E92}"/>
    <dgm:cxn modelId="{99A75E28-5332-44DD-A848-87B826F86288}" type="presOf" srcId="{E12514E0-D9A3-4A7A-9C2F-82E77424E847}" destId="{3CB4A4E4-F868-4CAB-8C7B-DC46FC26C2F7}" srcOrd="0" destOrd="0" presId="urn:microsoft.com/office/officeart/2009/layout/CircleArrowProcess"/>
    <dgm:cxn modelId="{EDDAFE76-91F4-4D34-9841-5B4C3A468D70}" srcId="{75F12FA3-D009-4813-B992-80060BA6FFD0}" destId="{E12514E0-D9A3-4A7A-9C2F-82E77424E847}" srcOrd="1" destOrd="0" parTransId="{5AEBDB02-8066-47CD-9232-F0860A9B7F27}" sibTransId="{B8ED3B31-A64F-42FF-A075-8D4278279EF1}"/>
    <dgm:cxn modelId="{3C8D2B0B-4021-4007-A0AF-AA593AA02D87}" type="presOf" srcId="{48A2B70E-4347-46BC-B838-BFF878D26AA9}" destId="{BAD7E3B6-D5D0-4658-A459-75E998325DD5}" srcOrd="0" destOrd="0" presId="urn:microsoft.com/office/officeart/2009/layout/CircleArrowProcess"/>
    <dgm:cxn modelId="{D8A8E898-597D-4047-A61E-0B82A0E1B02C}" type="presParOf" srcId="{CE77A229-0D75-406F-AB20-F4228C1D5AAA}" destId="{DEBB8BA1-F812-4A3F-B8FE-AB49E17D9229}" srcOrd="0" destOrd="0" presId="urn:microsoft.com/office/officeart/2009/layout/CircleArrowProcess"/>
    <dgm:cxn modelId="{5DAE07C0-7377-48F9-AD9F-547C54EC9F3A}" type="presParOf" srcId="{DEBB8BA1-F812-4A3F-B8FE-AB49E17D9229}" destId="{70FBBA27-6F6D-4FD2-A89A-7D753C6AF9AF}" srcOrd="0" destOrd="0" presId="urn:microsoft.com/office/officeart/2009/layout/CircleArrowProcess"/>
    <dgm:cxn modelId="{8910FF0B-11E9-4459-8BF2-395F9E44477D}" type="presParOf" srcId="{CE77A229-0D75-406F-AB20-F4228C1D5AAA}" destId="{9743B073-7D4C-4758-B5AE-1E24EF58D1C3}" srcOrd="1" destOrd="0" presId="urn:microsoft.com/office/officeart/2009/layout/CircleArrowProcess"/>
    <dgm:cxn modelId="{620629BC-4B51-4A6C-8CB4-0C6AF703347F}" type="presParOf" srcId="{CE77A229-0D75-406F-AB20-F4228C1D5AAA}" destId="{9C9E2E63-14B2-44DE-9C29-65500D2117A4}" srcOrd="2" destOrd="0" presId="urn:microsoft.com/office/officeart/2009/layout/CircleArrowProcess"/>
    <dgm:cxn modelId="{DB2210A5-B038-4DC6-A3D3-FD5A3A254783}" type="presParOf" srcId="{9C9E2E63-14B2-44DE-9C29-65500D2117A4}" destId="{47E495B2-234C-4BA4-A94A-892E4871250F}" srcOrd="0" destOrd="0" presId="urn:microsoft.com/office/officeart/2009/layout/CircleArrowProcess"/>
    <dgm:cxn modelId="{77C3770A-E357-49C3-B772-9DAF6CF8ECF5}" type="presParOf" srcId="{CE77A229-0D75-406F-AB20-F4228C1D5AAA}" destId="{3CB4A4E4-F868-4CAB-8C7B-DC46FC26C2F7}" srcOrd="3" destOrd="0" presId="urn:microsoft.com/office/officeart/2009/layout/CircleArrowProcess"/>
    <dgm:cxn modelId="{509781AF-4A2C-4399-AABC-D134AD6EADEB}" type="presParOf" srcId="{CE77A229-0D75-406F-AB20-F4228C1D5AAA}" destId="{F93A24F6-4950-4EDD-B335-6E6AF5D24113}" srcOrd="4" destOrd="0" presId="urn:microsoft.com/office/officeart/2009/layout/CircleArrowProcess"/>
    <dgm:cxn modelId="{7C3ED72F-96A0-4658-A858-938B81F6F328}" type="presParOf" srcId="{F93A24F6-4950-4EDD-B335-6E6AF5D24113}" destId="{5026BA41-C179-4325-9E1B-26CBF82E48C8}" srcOrd="0" destOrd="0" presId="urn:microsoft.com/office/officeart/2009/layout/CircleArrowProcess"/>
    <dgm:cxn modelId="{98D810C7-B883-44A7-B156-FE0AAF2A9B45}" type="presParOf" srcId="{CE77A229-0D75-406F-AB20-F4228C1D5AAA}" destId="{BAD7E3B6-D5D0-4658-A459-75E998325DD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990F5-1DA2-43DC-B8D5-9BDDDBF4C8C1}">
      <dsp:nvSpPr>
        <dsp:cNvPr id="0" name=""/>
        <dsp:cNvSpPr/>
      </dsp:nvSpPr>
      <dsp:spPr>
        <a:xfrm>
          <a:off x="281215" y="46625"/>
          <a:ext cx="8031943" cy="96074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569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err="1" smtClean="0"/>
            <a:t>Phase</a:t>
          </a:r>
          <a:r>
            <a:rPr lang="da-DK" sz="2000" b="1" kern="1200" dirty="0" smtClean="0"/>
            <a:t> </a:t>
          </a:r>
          <a:r>
            <a:rPr lang="da-DK" sz="2000" b="1" kern="1200" dirty="0"/>
            <a:t>1. 2017-2018</a:t>
          </a:r>
        </a:p>
      </dsp:txBody>
      <dsp:txXfrm>
        <a:off x="281215" y="286811"/>
        <a:ext cx="7791757" cy="480372"/>
      </dsp:txXfrm>
    </dsp:sp>
    <dsp:sp modelId="{D5E8CDD7-8B5D-42DF-B33C-D92BE6129FAA}">
      <dsp:nvSpPr>
        <dsp:cNvPr id="0" name=""/>
        <dsp:cNvSpPr/>
      </dsp:nvSpPr>
      <dsp:spPr>
        <a:xfrm>
          <a:off x="288032" y="753388"/>
          <a:ext cx="2446527" cy="30329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Technical </a:t>
          </a:r>
          <a:r>
            <a:rPr lang="da-DK" sz="2000" kern="1200" dirty="0" err="1" smtClean="0"/>
            <a:t>report</a:t>
          </a:r>
          <a:r>
            <a:rPr lang="da-DK" sz="2000" kern="1200" dirty="0" smtClean="0"/>
            <a:t> of the </a:t>
          </a:r>
          <a:r>
            <a:rPr lang="da-DK" sz="2000" kern="1200" dirty="0" err="1" smtClean="0"/>
            <a:t>complex</a:t>
          </a:r>
          <a:r>
            <a:rPr lang="da-DK" sz="2000" kern="1200" dirty="0" smtClean="0"/>
            <a:t> data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Workshop for NGO’s to </a:t>
          </a:r>
          <a:r>
            <a:rPr lang="da-DK" sz="2000" kern="1200" dirty="0" err="1" smtClean="0"/>
            <a:t>ensure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broad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awareness</a:t>
          </a:r>
          <a:r>
            <a:rPr lang="da-DK" sz="2000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kern="1200" dirty="0"/>
        </a:p>
      </dsp:txBody>
      <dsp:txXfrm>
        <a:off x="288032" y="753388"/>
        <a:ext cx="2446527" cy="3032962"/>
      </dsp:txXfrm>
    </dsp:sp>
    <dsp:sp modelId="{8F1933C2-A084-497B-8892-455E8F90AA1F}">
      <dsp:nvSpPr>
        <dsp:cNvPr id="0" name=""/>
        <dsp:cNvSpPr/>
      </dsp:nvSpPr>
      <dsp:spPr>
        <a:xfrm>
          <a:off x="2736327" y="420729"/>
          <a:ext cx="5558104" cy="9591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569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err="1" smtClean="0"/>
            <a:t>Phase</a:t>
          </a:r>
          <a:r>
            <a:rPr lang="da-DK" sz="2000" b="1" kern="1200" dirty="0" smtClean="0"/>
            <a:t> </a:t>
          </a:r>
          <a:r>
            <a:rPr lang="da-DK" sz="2000" b="1" kern="1200" dirty="0"/>
            <a:t>2. 2019-2020 </a:t>
          </a:r>
        </a:p>
      </dsp:txBody>
      <dsp:txXfrm>
        <a:off x="2736327" y="660506"/>
        <a:ext cx="5318327" cy="479553"/>
      </dsp:txXfrm>
    </dsp:sp>
    <dsp:sp modelId="{5C3A6CDD-EDEC-4FA5-BA63-0078DAFD1226}">
      <dsp:nvSpPr>
        <dsp:cNvPr id="0" name=""/>
        <dsp:cNvSpPr/>
      </dsp:nvSpPr>
      <dsp:spPr>
        <a:xfrm>
          <a:off x="2767684" y="1161018"/>
          <a:ext cx="2416890" cy="262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Complex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hydrological</a:t>
          </a:r>
          <a:r>
            <a:rPr lang="da-DK" sz="2000" kern="1200" dirty="0" smtClean="0"/>
            <a:t> model of the </a:t>
          </a:r>
          <a:r>
            <a:rPr lang="da-DK" sz="2000" kern="1200" dirty="0" err="1" smtClean="0"/>
            <a:t>area</a:t>
          </a:r>
          <a:endParaRPr lang="da-DK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Scenaries of future </a:t>
          </a:r>
          <a:r>
            <a:rPr lang="da-DK" sz="2000" kern="1200" dirty="0" err="1" smtClean="0"/>
            <a:t>climate</a:t>
          </a:r>
          <a:r>
            <a:rPr lang="da-DK" sz="2000" kern="1200" dirty="0" smtClean="0"/>
            <a:t> adaption in the </a:t>
          </a:r>
          <a:r>
            <a:rPr lang="da-DK" sz="2000" kern="1200" dirty="0" err="1" smtClean="0"/>
            <a:t>area</a:t>
          </a:r>
          <a:endParaRPr lang="da-DK" sz="2000" kern="1200" dirty="0"/>
        </a:p>
      </dsp:txBody>
      <dsp:txXfrm>
        <a:off x="2767684" y="1161018"/>
        <a:ext cx="2416890" cy="2625325"/>
      </dsp:txXfrm>
    </dsp:sp>
    <dsp:sp modelId="{3D87F4BE-870F-4F2A-805B-F45E3BA9F444}">
      <dsp:nvSpPr>
        <dsp:cNvPr id="0" name=""/>
        <dsp:cNvSpPr/>
      </dsp:nvSpPr>
      <dsp:spPr>
        <a:xfrm>
          <a:off x="5214402" y="823679"/>
          <a:ext cx="3084266" cy="9694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569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err="1" smtClean="0"/>
            <a:t>Phase</a:t>
          </a:r>
          <a:r>
            <a:rPr lang="da-DK" sz="2000" b="1" kern="1200" dirty="0" smtClean="0"/>
            <a:t> </a:t>
          </a:r>
          <a:r>
            <a:rPr lang="da-DK" sz="2000" b="1" kern="1200" dirty="0"/>
            <a:t>3. 2020-2022</a:t>
          </a:r>
        </a:p>
      </dsp:txBody>
      <dsp:txXfrm>
        <a:off x="5214402" y="1066053"/>
        <a:ext cx="2841893" cy="484747"/>
      </dsp:txXfrm>
    </dsp:sp>
    <dsp:sp modelId="{A430C684-ED35-41D6-B99F-E817015CADE2}">
      <dsp:nvSpPr>
        <dsp:cNvPr id="0" name=""/>
        <dsp:cNvSpPr/>
      </dsp:nvSpPr>
      <dsp:spPr>
        <a:xfrm>
          <a:off x="5230860" y="1564108"/>
          <a:ext cx="2473987" cy="2212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Report of final solutions for </a:t>
          </a:r>
          <a:r>
            <a:rPr lang="da-DK" sz="2000" kern="1200" dirty="0" err="1" smtClean="0"/>
            <a:t>climate</a:t>
          </a:r>
          <a:r>
            <a:rPr lang="da-DK" sz="2000" kern="1200" dirty="0" smtClean="0"/>
            <a:t> adaption and the </a:t>
          </a:r>
          <a:r>
            <a:rPr lang="da-DK" sz="2000" kern="1200" dirty="0" err="1" smtClean="0"/>
            <a:t>socioeconomic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analysis</a:t>
          </a:r>
          <a:endParaRPr lang="da-DK" sz="2000" kern="1200" dirty="0"/>
        </a:p>
      </dsp:txBody>
      <dsp:txXfrm>
        <a:off x="5230860" y="1564108"/>
        <a:ext cx="2473987" cy="2212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BBA27-6F6D-4FD2-A89A-7D753C6AF9AF}">
      <dsp:nvSpPr>
        <dsp:cNvPr id="0" name=""/>
        <dsp:cNvSpPr/>
      </dsp:nvSpPr>
      <dsp:spPr>
        <a:xfrm>
          <a:off x="2420477" y="0"/>
          <a:ext cx="1540438" cy="154067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3B073-7D4C-4758-B5AE-1E24EF58D1C3}">
      <dsp:nvSpPr>
        <dsp:cNvPr id="0" name=""/>
        <dsp:cNvSpPr/>
      </dsp:nvSpPr>
      <dsp:spPr>
        <a:xfrm>
          <a:off x="2855462" y="546704"/>
          <a:ext cx="2833170" cy="427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/>
            <a:t>Phase</a:t>
          </a:r>
          <a:r>
            <a:rPr lang="da-DK" sz="2000" kern="1200" dirty="0"/>
            <a:t> 1, Collection of data</a:t>
          </a:r>
        </a:p>
      </dsp:txBody>
      <dsp:txXfrm>
        <a:off x="2855462" y="546704"/>
        <a:ext cx="2833170" cy="427893"/>
      </dsp:txXfrm>
    </dsp:sp>
    <dsp:sp modelId="{47E495B2-234C-4BA4-A94A-892E4871250F}">
      <dsp:nvSpPr>
        <dsp:cNvPr id="0" name=""/>
        <dsp:cNvSpPr/>
      </dsp:nvSpPr>
      <dsp:spPr>
        <a:xfrm>
          <a:off x="1992626" y="885230"/>
          <a:ext cx="1540438" cy="154067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4A4E4-F868-4CAB-8C7B-DC46FC26C2F7}">
      <dsp:nvSpPr>
        <dsp:cNvPr id="0" name=""/>
        <dsp:cNvSpPr/>
      </dsp:nvSpPr>
      <dsp:spPr>
        <a:xfrm>
          <a:off x="2048721" y="1492254"/>
          <a:ext cx="3509711" cy="31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/>
            <a:t>Phase 2, Hydrological model</a:t>
          </a:r>
        </a:p>
      </dsp:txBody>
      <dsp:txXfrm>
        <a:off x="2048721" y="1492254"/>
        <a:ext cx="3509711" cy="317496"/>
      </dsp:txXfrm>
    </dsp:sp>
    <dsp:sp modelId="{5026BA41-C179-4325-9E1B-26CBF82E48C8}">
      <dsp:nvSpPr>
        <dsp:cNvPr id="0" name=""/>
        <dsp:cNvSpPr/>
      </dsp:nvSpPr>
      <dsp:spPr>
        <a:xfrm>
          <a:off x="2530116" y="1876394"/>
          <a:ext cx="1323475" cy="132400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7E3B6-D5D0-4658-A459-75E998325DD5}">
      <dsp:nvSpPr>
        <dsp:cNvPr id="0" name=""/>
        <dsp:cNvSpPr/>
      </dsp:nvSpPr>
      <dsp:spPr>
        <a:xfrm>
          <a:off x="2520278" y="2395361"/>
          <a:ext cx="3165397" cy="427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/>
            <a:t>Phase</a:t>
          </a:r>
          <a:r>
            <a:rPr lang="da-DK" sz="2000" kern="1200" dirty="0"/>
            <a:t> 3, </a:t>
          </a:r>
          <a:r>
            <a:rPr lang="da-DK" sz="2000" kern="1200" dirty="0" err="1"/>
            <a:t>Socioeconomic</a:t>
          </a:r>
          <a:r>
            <a:rPr lang="da-DK" sz="2000" kern="1200" dirty="0"/>
            <a:t> </a:t>
          </a:r>
          <a:r>
            <a:rPr lang="da-DK" sz="2000" kern="1200" dirty="0" err="1"/>
            <a:t>analysis</a:t>
          </a:r>
          <a:endParaRPr lang="da-DK" sz="2000" kern="1200" dirty="0"/>
        </a:p>
      </dsp:txBody>
      <dsp:txXfrm>
        <a:off x="2520278" y="2395361"/>
        <a:ext cx="3165397" cy="427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5A978-E123-474C-94A8-DF3450529408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3FC82-D214-40E2-A609-17D22BF337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2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 smtClean="0"/>
              <a:t>Now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move</a:t>
            </a:r>
            <a:r>
              <a:rPr lang="da-DK" dirty="0" smtClean="0"/>
              <a:t> from the</a:t>
            </a:r>
            <a:r>
              <a:rPr lang="da-DK" baseline="0" dirty="0" smtClean="0"/>
              <a:t> city to the rural </a:t>
            </a:r>
            <a:r>
              <a:rPr lang="da-DK" baseline="0" dirty="0" err="1" smtClean="0"/>
              <a:t>area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In the rural </a:t>
            </a:r>
            <a:r>
              <a:rPr lang="da-DK" baseline="0" dirty="0" err="1" smtClean="0"/>
              <a:t>area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open land, </a:t>
            </a:r>
            <a:r>
              <a:rPr lang="da-DK" baseline="0" dirty="0" err="1" smtClean="0"/>
              <a:t>space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water</a:t>
            </a:r>
            <a:r>
              <a:rPr lang="da-DK" baseline="0" dirty="0" smtClean="0"/>
              <a:t>, but </a:t>
            </a:r>
            <a:r>
              <a:rPr lang="da-DK" baseline="0" dirty="0" err="1" smtClean="0"/>
              <a:t>nothing</a:t>
            </a:r>
            <a:r>
              <a:rPr lang="da-DK" baseline="0" dirty="0" smtClean="0"/>
              <a:t> is as simple as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We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agriculture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organizations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strongly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opininated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towards</a:t>
            </a:r>
            <a:r>
              <a:rPr lang="da-DK" baseline="0" dirty="0" smtClean="0"/>
              <a:t> new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of the land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C82-D214-40E2-A609-17D22BF337C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97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 smtClean="0"/>
              <a:t>The </a:t>
            </a:r>
            <a:r>
              <a:rPr lang="da-DK" dirty="0" err="1" smtClean="0"/>
              <a:t>area</a:t>
            </a:r>
            <a:r>
              <a:rPr lang="da-DK" dirty="0" smtClean="0"/>
              <a:t> 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qustion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A </a:t>
            </a:r>
            <a:r>
              <a:rPr lang="da-DK" baseline="0" dirty="0" err="1" smtClean="0"/>
              <a:t>catchment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area</a:t>
            </a:r>
            <a:r>
              <a:rPr lang="da-DK" baseline="0" dirty="0" smtClean="0"/>
              <a:t> of 500 km2 in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seweral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cities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Cross </a:t>
            </a:r>
            <a:r>
              <a:rPr lang="da-DK" baseline="0" dirty="0" err="1" smtClean="0"/>
              <a:t>municilities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In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project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place</a:t>
            </a:r>
            <a:r>
              <a:rPr lang="da-DK" baseline="0" dirty="0" smtClean="0"/>
              <a:t> the future </a:t>
            </a:r>
            <a:r>
              <a:rPr lang="da-DK" baseline="0" dirty="0" err="1" smtClean="0"/>
              <a:t>direction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development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area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</a:t>
            </a:r>
            <a:r>
              <a:rPr lang="da-DK" baseline="0" dirty="0" smtClean="0"/>
              <a:t> to set af </a:t>
            </a:r>
            <a:r>
              <a:rPr lang="da-DK" baseline="0" dirty="0" err="1" smtClean="0"/>
              <a:t>direction</a:t>
            </a:r>
            <a:r>
              <a:rPr lang="da-DK" baseline="0" dirty="0" smtClean="0"/>
              <a:t> on future </a:t>
            </a:r>
            <a:r>
              <a:rPr lang="da-DK" baseline="0" dirty="0" err="1" smtClean="0"/>
              <a:t>dicisionmaking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cross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municipalities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The </a:t>
            </a:r>
            <a:r>
              <a:rPr lang="da-DK" baseline="0" dirty="0" err="1" smtClean="0"/>
              <a:t>area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apointed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problematic</a:t>
            </a:r>
            <a:r>
              <a:rPr lang="da-DK" baseline="0" dirty="0" smtClean="0"/>
              <a:t> in adaption plans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C82-D214-40E2-A609-17D22BF337C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898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 err="1" smtClean="0"/>
              <a:t>Contains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family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history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2. </a:t>
            </a:r>
            <a:r>
              <a:rPr lang="da-DK" baseline="0" dirty="0" err="1" smtClean="0"/>
              <a:t>lagest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lake</a:t>
            </a:r>
            <a:r>
              <a:rPr lang="da-DK" baseline="0" dirty="0" smtClean="0"/>
              <a:t> in DK with open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sea</a:t>
            </a:r>
            <a:r>
              <a:rPr lang="da-DK" baseline="0" dirty="0" smtClean="0"/>
              <a:t> Kattegat</a:t>
            </a:r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Huge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projact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reclaiming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area</a:t>
            </a:r>
            <a:r>
              <a:rPr lang="da-DK" baseline="0" dirty="0" smtClean="0"/>
              <a:t> in the end of 1800 for </a:t>
            </a:r>
            <a:r>
              <a:rPr lang="da-DK" baseline="0" dirty="0" err="1" smtClean="0"/>
              <a:t>agriculutral</a:t>
            </a:r>
            <a:r>
              <a:rPr lang="da-DK" baseline="0" dirty="0" smtClean="0"/>
              <a:t> purpose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9 families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satuated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family</a:t>
            </a:r>
            <a:r>
              <a:rPr lang="da-DK" baseline="0" dirty="0" smtClean="0"/>
              <a:t> farms in the </a:t>
            </a:r>
            <a:r>
              <a:rPr lang="da-DK" baseline="0" dirty="0" err="1" smtClean="0"/>
              <a:t>area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This </a:t>
            </a:r>
            <a:r>
              <a:rPr lang="da-DK" baseline="0" dirty="0" err="1" smtClean="0"/>
              <a:t>project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investigating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area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its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towards</a:t>
            </a:r>
            <a:r>
              <a:rPr lang="da-DK" baseline="0" dirty="0" smtClean="0"/>
              <a:t> future </a:t>
            </a:r>
            <a:r>
              <a:rPr lang="da-DK" baseline="0" dirty="0" err="1" smtClean="0"/>
              <a:t>planning</a:t>
            </a:r>
            <a:r>
              <a:rPr lang="da-DK" baseline="0" dirty="0" smtClean="0"/>
              <a:t> – it has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tried</a:t>
            </a:r>
            <a:r>
              <a:rPr lang="da-DK" baseline="0" dirty="0" smtClean="0"/>
              <a:t> for 20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now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a </a:t>
            </a:r>
            <a:r>
              <a:rPr lang="da-DK" baseline="0" dirty="0" err="1" smtClean="0"/>
              <a:t>project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endParaRPr lang="da-DK" baseline="0" dirty="0" smtClean="0"/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C82-D214-40E2-A609-17D22BF337C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75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baseline="0" dirty="0" err="1" smtClean="0"/>
              <a:t>Window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opputunity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Gave </a:t>
            </a:r>
            <a:r>
              <a:rPr lang="da-DK" baseline="0" dirty="0" err="1" smtClean="0"/>
              <a:t>awaness</a:t>
            </a:r>
            <a:r>
              <a:rPr lang="da-DK" baseline="0" dirty="0" smtClean="0"/>
              <a:t> and fokus for </a:t>
            </a:r>
            <a:r>
              <a:rPr lang="da-DK" baseline="0" dirty="0" err="1" smtClean="0"/>
              <a:t>shared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cross</a:t>
            </a:r>
            <a:r>
              <a:rPr lang="da-DK" baseline="0" dirty="0" smtClean="0"/>
              <a:t> administration </a:t>
            </a:r>
            <a:r>
              <a:rPr lang="da-DK" baseline="0" dirty="0" err="1" smtClean="0"/>
              <a:t>borders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Opetunity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coordinated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participance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both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councils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C82-D214-40E2-A609-17D22BF337C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537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baseline="0" dirty="0" err="1" smtClean="0"/>
              <a:t>Challanges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seawater</a:t>
            </a:r>
            <a:r>
              <a:rPr lang="da-DK" baseline="0" dirty="0" smtClean="0"/>
              <a:t>, rivers, </a:t>
            </a:r>
            <a:r>
              <a:rPr lang="da-DK" baseline="0" dirty="0" err="1" smtClean="0"/>
              <a:t>rain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drainage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raising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groundwater</a:t>
            </a:r>
            <a:r>
              <a:rPr lang="da-DK" baseline="0" dirty="0" smtClean="0"/>
              <a:t>, - </a:t>
            </a:r>
            <a:r>
              <a:rPr lang="da-DK" baseline="0" dirty="0" err="1" smtClean="0"/>
              <a:t>therefore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hydrological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modelling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nessesary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Interessets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them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Much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involvement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controlled</a:t>
            </a:r>
            <a:r>
              <a:rPr lang="da-DK" baseline="0" dirty="0" smtClean="0"/>
              <a:t> management, and </a:t>
            </a:r>
            <a:r>
              <a:rPr lang="da-DK" baseline="0" dirty="0" err="1" smtClean="0"/>
              <a:t>fredom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speach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Tool for </a:t>
            </a:r>
            <a:r>
              <a:rPr lang="da-DK" baseline="0" dirty="0" err="1" smtClean="0"/>
              <a:t>decisionmaking</a:t>
            </a:r>
            <a:r>
              <a:rPr lang="da-DK" baseline="0" dirty="0" smtClean="0"/>
              <a:t>, and </a:t>
            </a:r>
            <a:r>
              <a:rPr lang="da-DK" baseline="0" dirty="0" err="1" smtClean="0"/>
              <a:t>broad</a:t>
            </a:r>
            <a:r>
              <a:rPr lang="da-DK" baseline="0" dirty="0" smtClean="0"/>
              <a:t> angered </a:t>
            </a:r>
            <a:r>
              <a:rPr lang="da-DK" baseline="0" dirty="0" err="1" smtClean="0"/>
              <a:t>development</a:t>
            </a:r>
            <a:r>
              <a:rPr lang="da-DK" baseline="0" dirty="0" smtClean="0"/>
              <a:t> ind the </a:t>
            </a:r>
            <a:r>
              <a:rPr lang="da-DK" baseline="0" dirty="0" err="1" smtClean="0"/>
              <a:t>area</a:t>
            </a:r>
            <a:endParaRPr lang="da-DK" baseline="0" dirty="0" smtClean="0"/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C82-D214-40E2-A609-17D22BF337C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237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 smtClean="0"/>
              <a:t>Dialog and </a:t>
            </a:r>
            <a:r>
              <a:rPr lang="da-DK" dirty="0" err="1" smtClean="0"/>
              <a:t>involvement</a:t>
            </a:r>
            <a:r>
              <a:rPr lang="da-DK" baseline="0" dirty="0" smtClean="0"/>
              <a:t> a</a:t>
            </a:r>
            <a:r>
              <a:rPr lang="da-DK" dirty="0" smtClean="0"/>
              <a:t>s driver</a:t>
            </a:r>
          </a:p>
          <a:p>
            <a:pPr marL="171450" indent="-171450">
              <a:buFontTx/>
              <a:buChar char="-"/>
            </a:pPr>
            <a:r>
              <a:rPr lang="da-DK" dirty="0" smtClean="0"/>
              <a:t>Fokus on </a:t>
            </a:r>
            <a:r>
              <a:rPr lang="da-DK" dirty="0" err="1" smtClean="0"/>
              <a:t>possibilities</a:t>
            </a:r>
            <a:r>
              <a:rPr lang="da-DK" dirty="0" smtClean="0"/>
              <a:t> </a:t>
            </a:r>
            <a:r>
              <a:rPr lang="da-DK" dirty="0" err="1" smtClean="0"/>
              <a:t>instead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limitations</a:t>
            </a:r>
            <a:r>
              <a:rPr lang="da-DK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Political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involvement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ownership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Work with digital solutions </a:t>
            </a:r>
            <a:r>
              <a:rPr lang="da-DK" baseline="0" dirty="0" err="1" smtClean="0"/>
              <a:t>fo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ropen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dialoc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dirty="0" err="1" smtClean="0"/>
              <a:t>Their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project</a:t>
            </a:r>
            <a:r>
              <a:rPr lang="da-DK" baseline="0" dirty="0" smtClean="0"/>
              <a:t> and future plan for the </a:t>
            </a:r>
            <a:r>
              <a:rPr lang="da-DK" baseline="0" smtClean="0"/>
              <a:t>area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C82-D214-40E2-A609-17D22BF337C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3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0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28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07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0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01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439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73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5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5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60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437625"/>
            <a:ext cx="8229600" cy="31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7474"/>
            <a:ext cx="1944216" cy="59263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6"/>
          <a:stretch/>
        </p:blipFill>
        <p:spPr>
          <a:xfrm>
            <a:off x="251520" y="195486"/>
            <a:ext cx="648072" cy="4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  <a:solidFill>
            <a:srgbClr val="8DBDBA"/>
          </a:solidFill>
        </p:spPr>
        <p:txBody>
          <a:bodyPr>
            <a:normAutofit/>
          </a:bodyPr>
          <a:lstStyle/>
          <a:p>
            <a:pPr algn="l">
              <a:tabLst>
                <a:tab pos="7894638" algn="r"/>
              </a:tabLst>
            </a:pPr>
            <a:r>
              <a:rPr lang="da-DK" b="1" dirty="0" smtClean="0">
                <a:solidFill>
                  <a:schemeClr val="bg1"/>
                </a:solidFill>
              </a:rPr>
              <a:t>	</a:t>
            </a:r>
            <a:r>
              <a:rPr lang="da-DK" b="1" dirty="0" err="1" smtClean="0">
                <a:solidFill>
                  <a:schemeClr val="bg1"/>
                </a:solidFill>
              </a:rPr>
              <a:t>Catchment</a:t>
            </a:r>
            <a:r>
              <a:rPr lang="da-DK" b="1" dirty="0" smtClean="0">
                <a:solidFill>
                  <a:schemeClr val="bg1"/>
                </a:solidFill>
              </a:rPr>
              <a:t> of the River Grenaa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656784" cy="52119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da-DK" b="1" dirty="0" smtClean="0"/>
              <a:t>ECCA Glasgow, 7/6-17</a:t>
            </a:r>
            <a:endParaRPr lang="da-DK" b="1" dirty="0"/>
          </a:p>
        </p:txBody>
      </p:sp>
      <p:sp>
        <p:nvSpPr>
          <p:cNvPr id="4" name="Rektangel 3"/>
          <p:cNvSpPr/>
          <p:nvPr/>
        </p:nvSpPr>
        <p:spPr>
          <a:xfrm>
            <a:off x="6660232" y="87474"/>
            <a:ext cx="2304256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4460706" y="3467002"/>
            <a:ext cx="34956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2200" dirty="0" smtClean="0">
                <a:solidFill>
                  <a:schemeClr val="tx1">
                    <a:tint val="75000"/>
                  </a:schemeClr>
                </a:solidFill>
              </a:rPr>
              <a:t>Steen Ravn Christensen</a:t>
            </a:r>
          </a:p>
          <a:p>
            <a:pPr algn="r"/>
            <a:r>
              <a:rPr lang="da-DK" sz="2200" dirty="0" smtClean="0">
                <a:solidFill>
                  <a:schemeClr val="tx1">
                    <a:tint val="75000"/>
                  </a:schemeClr>
                </a:solidFill>
              </a:rPr>
              <a:t>Sidsel Kontni Prahm</a:t>
            </a:r>
            <a:endParaRPr lang="da-DK" sz="2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562"/>
            <a:ext cx="5760640" cy="1382699"/>
          </a:xfrm>
          <a:prstGeom prst="rect">
            <a:avLst/>
          </a:prstGeom>
        </p:spPr>
      </p:pic>
      <p:pic>
        <p:nvPicPr>
          <p:cNvPr id="2050" name="Picture 2" descr="kolindsund pumpelag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7872"/>
            <a:ext cx="3428380" cy="22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7974"/>
            <a:ext cx="3239269" cy="51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8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catchment</a:t>
            </a:r>
            <a:r>
              <a:rPr lang="da-DK" dirty="0" smtClean="0"/>
              <a:t> of the River Grenaa 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33246"/>
            <a:ext cx="5029392" cy="35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7596336" y="2473161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788024" y="2931790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5292080" y="3219822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467544" y="1419622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0682"/>
            <a:ext cx="3465648" cy="365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840328" y="2833201"/>
            <a:ext cx="427416" cy="170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5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history</a:t>
            </a:r>
            <a:r>
              <a:rPr lang="da-DK" dirty="0" smtClean="0"/>
              <a:t> of the </a:t>
            </a:r>
            <a:r>
              <a:rPr lang="da-DK" dirty="0" err="1" smtClean="0"/>
              <a:t>catchment</a:t>
            </a:r>
            <a:r>
              <a:rPr lang="da-DK" dirty="0" smtClean="0"/>
              <a:t> </a:t>
            </a:r>
            <a:r>
              <a:rPr lang="da-DK" dirty="0" err="1" smtClean="0"/>
              <a:t>area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5286887" cy="366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istorie 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7614"/>
            <a:ext cx="2813556" cy="23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storie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40" y="3272830"/>
            <a:ext cx="2493949" cy="18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C2C CC is </a:t>
            </a:r>
            <a:r>
              <a:rPr lang="da-DK" dirty="0" err="1" smtClean="0"/>
              <a:t>important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</p:txBody>
      </p:sp>
      <p:pic>
        <p:nvPicPr>
          <p:cNvPr id="4102" name="Picture 6" descr="kolindsund pumpelag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05" y="1851670"/>
            <a:ext cx="1545325" cy="23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SC_4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44" y="2499742"/>
            <a:ext cx="2160256" cy="14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olind og kanal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7614"/>
            <a:ext cx="2607444" cy="17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SC_44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36" y="3792633"/>
            <a:ext cx="5171728" cy="12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467544" y="1635646"/>
            <a:ext cx="3240360" cy="3247009"/>
          </a:xfrm>
        </p:spPr>
        <p:txBody>
          <a:bodyPr>
            <a:normAutofit lnSpcReduction="10000"/>
          </a:bodyPr>
          <a:lstStyle/>
          <a:p>
            <a:r>
              <a:rPr lang="da-DK" dirty="0" err="1" smtClean="0"/>
              <a:t>Awareness</a:t>
            </a:r>
            <a:r>
              <a:rPr lang="da-DK" dirty="0" smtClean="0"/>
              <a:t> </a:t>
            </a:r>
            <a:r>
              <a:rPr lang="da-DK" dirty="0" err="1" smtClean="0"/>
              <a:t>beyond</a:t>
            </a:r>
            <a:r>
              <a:rPr lang="da-DK" dirty="0" smtClean="0"/>
              <a:t> a single </a:t>
            </a:r>
            <a:r>
              <a:rPr lang="da-DK" dirty="0" err="1" smtClean="0"/>
              <a:t>municipality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/>
              <a:t>P</a:t>
            </a:r>
            <a:r>
              <a:rPr lang="da-DK" dirty="0" smtClean="0"/>
              <a:t>art of a </a:t>
            </a:r>
            <a:r>
              <a:rPr lang="da-DK" dirty="0" err="1" smtClean="0"/>
              <a:t>cross</a:t>
            </a:r>
            <a:r>
              <a:rPr lang="da-DK" dirty="0" smtClean="0"/>
              <a:t> border </a:t>
            </a:r>
            <a:r>
              <a:rPr lang="da-DK" dirty="0" err="1" smtClean="0"/>
              <a:t>climate</a:t>
            </a:r>
            <a:r>
              <a:rPr lang="da-DK" dirty="0" smtClean="0"/>
              <a:t> adaption </a:t>
            </a:r>
            <a:r>
              <a:rPr lang="da-DK" dirty="0" err="1" smtClean="0"/>
              <a:t>project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43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Outcomes</a:t>
            </a:r>
            <a:r>
              <a:rPr lang="da-DK" dirty="0" smtClean="0"/>
              <a:t> of the </a:t>
            </a:r>
            <a:r>
              <a:rPr lang="da-DK" dirty="0" err="1" smtClean="0"/>
              <a:t>project</a:t>
            </a:r>
            <a:endParaRPr lang="da-DK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91167417"/>
              </p:ext>
            </p:extLst>
          </p:nvPr>
        </p:nvGraphicFramePr>
        <p:xfrm>
          <a:off x="251520" y="1171669"/>
          <a:ext cx="8640959" cy="392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3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Active </a:t>
            </a:r>
            <a:r>
              <a:rPr lang="da-DK" dirty="0" err="1" smtClean="0"/>
              <a:t>dialogue</a:t>
            </a:r>
            <a:r>
              <a:rPr lang="da-DK" dirty="0" smtClean="0"/>
              <a:t> as a </a:t>
            </a:r>
            <a:r>
              <a:rPr lang="da-DK" dirty="0" err="1" smtClean="0"/>
              <a:t>driving</a:t>
            </a:r>
            <a:r>
              <a:rPr lang="da-DK" dirty="0" smtClean="0"/>
              <a:t> force</a:t>
            </a:r>
            <a:endParaRPr lang="da-DK" sz="3600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35645"/>
            <a:ext cx="4038600" cy="3168353"/>
          </a:xfrm>
        </p:spPr>
        <p:txBody>
          <a:bodyPr>
            <a:normAutofit/>
          </a:bodyPr>
          <a:lstStyle/>
          <a:p>
            <a:r>
              <a:rPr lang="da-DK" sz="2400" dirty="0" err="1" smtClean="0"/>
              <a:t>Anchored</a:t>
            </a:r>
            <a:r>
              <a:rPr lang="da-DK" sz="2400" dirty="0" smtClean="0"/>
              <a:t> management </a:t>
            </a:r>
            <a:r>
              <a:rPr lang="da-DK" sz="2400" dirty="0" err="1" smtClean="0"/>
              <a:t>group</a:t>
            </a:r>
            <a:r>
              <a:rPr lang="da-DK" sz="2400" dirty="0" smtClean="0"/>
              <a:t> </a:t>
            </a:r>
          </a:p>
          <a:p>
            <a:r>
              <a:rPr lang="da-DK" sz="2400" dirty="0" err="1" smtClean="0"/>
              <a:t>Anchored</a:t>
            </a:r>
            <a:r>
              <a:rPr lang="da-DK" sz="2400" dirty="0" smtClean="0"/>
              <a:t> </a:t>
            </a:r>
            <a:r>
              <a:rPr lang="da-DK" sz="2400" dirty="0" err="1" smtClean="0"/>
              <a:t>group</a:t>
            </a:r>
            <a:r>
              <a:rPr lang="da-DK" sz="2400" dirty="0" smtClean="0"/>
              <a:t> of NGO’s and </a:t>
            </a:r>
            <a:r>
              <a:rPr lang="da-DK" sz="2400" dirty="0" err="1" smtClean="0"/>
              <a:t>landowners</a:t>
            </a:r>
            <a:endParaRPr lang="da-DK" sz="2400" dirty="0" smtClean="0"/>
          </a:p>
          <a:p>
            <a:r>
              <a:rPr lang="da-DK" sz="2400" dirty="0" smtClean="0"/>
              <a:t>Open digital portal</a:t>
            </a:r>
          </a:p>
          <a:p>
            <a:r>
              <a:rPr lang="da-DK" sz="2400" dirty="0" smtClean="0"/>
              <a:t>Open workshops</a:t>
            </a:r>
            <a:endParaRPr lang="da-DK" sz="4000" dirty="0" smtClean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89529494"/>
              </p:ext>
            </p:extLst>
          </p:nvPr>
        </p:nvGraphicFramePr>
        <p:xfrm>
          <a:off x="2987824" y="1491630"/>
          <a:ext cx="5781675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1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amp;#x09;Catchment of the River Grenaa&amp;quot;&quot;/&gt;&lt;property id=&quot;20307&quot; value=&quot;256&quot;/&gt;&lt;/object&gt;&lt;object type=&quot;3&quot; unique_id=&quot;10026&quot;&gt;&lt;property id=&quot;20148&quot; value=&quot;5&quot;/&gt;&lt;property id=&quot;20300&quot; value=&quot;Slide 2 - &amp;quot;The catchment of the River Grenaa &amp;quot;&quot;/&gt;&lt;property id=&quot;20307&quot; value=&quot;257&quot;/&gt;&lt;/object&gt;&lt;object type=&quot;3&quot; unique_id=&quot;10027&quot;&gt;&lt;property id=&quot;20148&quot; value=&quot;5&quot;/&gt;&lt;property id=&quot;20300&quot; value=&quot;Slide 3 - &amp;quot;The history of the catchment area&amp;quot;&quot;/&gt;&lt;property id=&quot;20307&quot; value=&quot;263&quot;/&gt;&lt;/object&gt;&lt;object type=&quot;3&quot; unique_id=&quot;10028&quot;&gt;&lt;property id=&quot;20148&quot; value=&quot;5&quot;/&gt;&lt;property id=&quot;20300&quot; value=&quot;Slide 4 - &amp;quot;C2C CC is important&amp;quot;&quot;/&gt;&lt;property id=&quot;20307&quot; value=&quot;258&quot;/&gt;&lt;/object&gt;&lt;object type=&quot;3&quot; unique_id=&quot;10029&quot;&gt;&lt;property id=&quot;20148&quot; value=&quot;5&quot;/&gt;&lt;property id=&quot;20300&quot; value=&quot;Slide 5 - &amp;quot;Outcomes of the project&amp;quot;&quot;/&gt;&lt;property id=&quot;20307&quot; value=&quot;259&quot;/&gt;&lt;/object&gt;&lt;object type=&quot;3&quot; unique_id=&quot;10030&quot;&gt;&lt;property id=&quot;20148&quot; value=&quot;5&quot;/&gt;&lt;property id=&quot;20300&quot; value=&quot;Slide 6 - &amp;quot;Active dialogue as a driving force&amp;quot;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2C CC Power Poin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CC Power Point</Template>
  <TotalTime>0</TotalTime>
  <Words>393</Words>
  <Application>Microsoft Office PowerPoint</Application>
  <PresentationFormat>Skærmshow (16:9)</PresentationFormat>
  <Paragraphs>70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C2C CC Power Point</vt:lpstr>
      <vt:lpstr> Catchment of the River Grenaa</vt:lpstr>
      <vt:lpstr>The catchment of the River Grenaa </vt:lpstr>
      <vt:lpstr>The history of the catchment area</vt:lpstr>
      <vt:lpstr>C2C CC is important</vt:lpstr>
      <vt:lpstr>Outcomes of the project</vt:lpstr>
      <vt:lpstr>Active dialogue as a driving force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i projektet</dc:title>
  <dc:creator>Rolf Johnsen</dc:creator>
  <cp:lastModifiedBy>Dorthe Selmer</cp:lastModifiedBy>
  <cp:revision>29</cp:revision>
  <cp:lastPrinted>2017-05-31T09:22:32Z</cp:lastPrinted>
  <dcterms:created xsi:type="dcterms:W3CDTF">2017-05-18T09:21:42Z</dcterms:created>
  <dcterms:modified xsi:type="dcterms:W3CDTF">2019-04-11T12:36:16Z</dcterms:modified>
</cp:coreProperties>
</file>