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7" r:id="rId3"/>
    <p:sldId id="397" r:id="rId4"/>
    <p:sldId id="398" r:id="rId5"/>
    <p:sldId id="399" r:id="rId6"/>
    <p:sldId id="395" r:id="rId7"/>
    <p:sldId id="396" r:id="rId8"/>
  </p:sldIdLst>
  <p:sldSz cx="9144000" cy="6858000" type="screen4x3"/>
  <p:notesSz cx="6858000" cy="9144000"/>
  <p:custDataLst>
    <p:tags r:id="rId11"/>
  </p:custDataLst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A10"/>
    <a:srgbClr val="9FC137"/>
    <a:srgbClr val="8E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15" autoAdjust="0"/>
  </p:normalViewPr>
  <p:slideViewPr>
    <p:cSldViewPr snapToGrid="0" snapToObjects="1">
      <p:cViewPr varScale="1">
        <p:scale>
          <a:sx n="54" d="100"/>
          <a:sy n="5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9F6EA-7962-D54C-B173-3DCC3758F943}" type="datetimeFigureOut">
              <a:rPr lang="da-DK" smtClean="0"/>
              <a:t>26-09-2021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9F901-65E2-1C4B-9AA1-48AD7873B8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4591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44386-675E-344F-81A5-47EC21967D1D}" type="datetimeFigureOut">
              <a:rPr lang="da-DK" smtClean="0"/>
              <a:t>26-09-2021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F9162-1DAB-7049-8A39-16A6E12829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509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9162-1DAB-7049-8A39-16A6E128291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03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90747" y="6356350"/>
            <a:ext cx="1763305" cy="365125"/>
          </a:xfrm>
        </p:spPr>
        <p:txBody>
          <a:bodyPr/>
          <a:lstStyle/>
          <a:p>
            <a:fld id="{3810DFF1-2074-2E40-B12A-78D758C6453B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vand_C2C_254x190,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232000"/>
            <a:ext cx="8219256" cy="1470025"/>
          </a:xfrm>
        </p:spPr>
        <p:txBody>
          <a:bodyPr tIns="0" rIns="0"/>
          <a:lstStyle>
            <a:lvl1pPr algn="l">
              <a:defRPr b="1" i="0">
                <a:latin typeface="midtsans"/>
                <a:cs typeface="midtsans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7200" y="3780000"/>
            <a:ext cx="8219256" cy="17526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midtsans"/>
                <a:cs typeface="midt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rgbClr val="8DB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251796"/>
            <a:ext cx="650357" cy="45957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11" y="1052543"/>
            <a:ext cx="3848100" cy="107315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97104" y="251796"/>
            <a:ext cx="979352" cy="4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90747" y="6356350"/>
            <a:ext cx="1763305" cy="365125"/>
          </a:xfrm>
        </p:spPr>
        <p:txBody>
          <a:bodyPr/>
          <a:lstStyle/>
          <a:p>
            <a:fld id="{3810DFF1-2074-2E40-B12A-78D758C6453B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 descr="vand_C2C_254x190,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232000"/>
            <a:ext cx="8196852" cy="1470025"/>
          </a:xfrm>
        </p:spPr>
        <p:txBody>
          <a:bodyPr tIns="0" rIns="0"/>
          <a:lstStyle>
            <a:lvl1pPr algn="l">
              <a:defRPr b="1" i="0">
                <a:latin typeface="midtsans"/>
                <a:cs typeface="midtsans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57200" y="3780000"/>
            <a:ext cx="8196852" cy="17526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="1" i="0">
                <a:solidFill>
                  <a:schemeClr val="tx1"/>
                </a:solidFill>
                <a:latin typeface="midtsans"/>
                <a:cs typeface="midt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267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48000"/>
            <a:ext cx="8229600" cy="3672694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 anchor="t" anchorCtr="0"/>
          <a:lstStyle>
            <a:lvl1pPr algn="r">
              <a:defRPr/>
            </a:lvl1pPr>
          </a:lstStyle>
          <a:p>
            <a:fld id="{F8D7DF23-054A-AF4E-8AAD-151C2643E444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457200" y="6487200"/>
            <a:ext cx="1762143" cy="365125"/>
          </a:xfrm>
        </p:spPr>
        <p:txBody>
          <a:bodyPr/>
          <a:lstStyle>
            <a:lvl1pPr algn="l">
              <a:defRPr/>
            </a:lvl1pPr>
          </a:lstStyle>
          <a:p>
            <a:fld id="{70A4667C-8405-2948-B92A-FC1D9C8D4F0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431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_indholdsobjek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143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448000"/>
            <a:ext cx="4038600" cy="36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448000"/>
            <a:ext cx="4038600" cy="36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 anchor="t" anchorCtr="0"/>
          <a:lstStyle>
            <a:lvl1pPr algn="r">
              <a:defRPr/>
            </a:lvl1pPr>
          </a:lstStyle>
          <a:p>
            <a:fld id="{B2B304B6-E36C-3948-BB4C-BE1B8F9DA111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457200" y="64872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70A4667C-8405-2948-B92A-FC1D9C8D4F0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146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indholdsobjekter_Bille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143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448000"/>
            <a:ext cx="4038600" cy="36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 anchor="t" anchorCtr="0"/>
          <a:lstStyle>
            <a:lvl1pPr algn="r">
              <a:defRPr/>
            </a:lvl1pPr>
          </a:lstStyle>
          <a:p>
            <a:fld id="{6849D16D-D67A-2B45-8260-CA1568B01BA4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457200" y="64872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70A4667C-8405-2948-B92A-FC1D9C8D4F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4648200" y="2448000"/>
            <a:ext cx="4038600" cy="36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2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Bille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143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0FB-F10E-4C4A-B92B-2B7AED7BED57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"/>
          </p:nvPr>
        </p:nvSpPr>
        <p:spPr>
          <a:xfrm>
            <a:off x="457200" y="2448000"/>
            <a:ext cx="8229600" cy="36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5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C3CB-C0E0-8348-8F1A-1CB7E1C89288}" type="datetime1">
              <a:rPr lang="da-DK" smtClean="0"/>
              <a:t>26-09-2021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57200" y="6488343"/>
            <a:ext cx="174981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idtsans"/>
                <a:cs typeface="midtsans"/>
              </a:defRPr>
            </a:lvl1pPr>
          </a:lstStyle>
          <a:p>
            <a:fld id="{70A4667C-8405-2948-B92A-FC1D9C8D4F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467544" y="836712"/>
            <a:ext cx="8208912" cy="0"/>
          </a:xfrm>
          <a:prstGeom prst="line">
            <a:avLst/>
          </a:prstGeom>
          <a:ln w="12700">
            <a:solidFill>
              <a:srgbClr val="8DBD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 userDrawn="1"/>
        </p:nvSpPr>
        <p:spPr>
          <a:xfrm>
            <a:off x="467544" y="260648"/>
            <a:ext cx="360000" cy="576064"/>
          </a:xfrm>
          <a:prstGeom prst="rect">
            <a:avLst/>
          </a:prstGeom>
          <a:solidFill>
            <a:srgbClr val="8EB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8EBDBA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36176" y="6404400"/>
            <a:ext cx="2240280" cy="28194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0254" y="260648"/>
            <a:ext cx="1616202" cy="4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1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2" r:id="rId4"/>
    <p:sldLayoutId id="2147483658" r:id="rId5"/>
    <p:sldLayoutId id="214748365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96AA10"/>
          </a:solidFill>
          <a:latin typeface="midtsans"/>
          <a:ea typeface="+mj-ea"/>
          <a:cs typeface="midt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midtsans"/>
          <a:ea typeface="+mn-ea"/>
          <a:cs typeface="midt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midtsans"/>
          <a:ea typeface="+mn-ea"/>
          <a:cs typeface="midt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idtsans"/>
          <a:ea typeface="+mn-ea"/>
          <a:cs typeface="midt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midtsans"/>
          <a:ea typeface="+mn-ea"/>
          <a:cs typeface="midt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midtsans"/>
          <a:ea typeface="+mn-ea"/>
          <a:cs typeface="midt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4744" y="2496032"/>
            <a:ext cx="8219256" cy="147002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Temadag </a:t>
            </a:r>
            <a:r>
              <a:rPr lang="da-DK" dirty="0"/>
              <a:t>om regnvandshåndtering på terræn </a:t>
            </a:r>
            <a:r>
              <a:rPr lang="da-DK" dirty="0" smtClean="0"/>
              <a:t>og </a:t>
            </a:r>
            <a:r>
              <a:rPr lang="da-DK" dirty="0" err="1"/>
              <a:t>release</a:t>
            </a:r>
            <a:r>
              <a:rPr lang="da-DK" dirty="0"/>
              <a:t> af samfundsøkonomisk værktøj </a:t>
            </a:r>
            <a:br>
              <a:rPr lang="da-DK" dirty="0"/>
            </a:br>
            <a:r>
              <a:rPr lang="da-DK" dirty="0"/>
              <a:t> 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37789" y="4668173"/>
            <a:ext cx="8219256" cy="120525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Scandic Bygholm Park</a:t>
            </a:r>
            <a:endParaRPr lang="da-DK" sz="3200" dirty="0"/>
          </a:p>
          <a:p>
            <a:r>
              <a:rPr lang="da-DK" sz="2000" dirty="0" smtClean="0"/>
              <a:t>27. september 2021</a:t>
            </a:r>
            <a:endParaRPr lang="da-DK" sz="2000" dirty="0"/>
          </a:p>
          <a:p>
            <a:r>
              <a:rPr lang="da-DK" sz="1600" b="0" i="1" dirty="0"/>
              <a:t>Teamleder Klima og Vand Henrik Vest Sørensen, hevese@rm.dk, Region Midtjylland</a:t>
            </a:r>
          </a:p>
        </p:txBody>
      </p:sp>
    </p:spTree>
    <p:extLst>
      <p:ext uri="{BB962C8B-B14F-4D97-AF65-F5344CB8AC3E}">
        <p14:creationId xmlns:p14="http://schemas.microsoft.com/office/powerpoint/2010/main" val="2640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4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Klimaforandringer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85" y="1818505"/>
            <a:ext cx="6692060" cy="430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versvømmelser i Tyskland: Danskere spørger til forsik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9" y="1818505"/>
            <a:ext cx="6656873" cy="44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65" y="1203733"/>
            <a:ext cx="5543792" cy="47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34715" y="223201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smtClean="0"/>
              <a:t>Deling af viden og værktøjer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79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Innovation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026" name="Picture 2" descr="https://www.fotoagent.dk/single_picture/11761/25/medium/DJI_0100_st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9" y="1152000"/>
            <a:ext cx="4018014" cy="26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5141259" y="1244206"/>
            <a:ext cx="2841812" cy="9585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dirty="0" smtClean="0"/>
              <a:t>Storkeengen</a:t>
            </a:r>
            <a:endParaRPr lang="da-DK" dirty="0"/>
          </a:p>
        </p:txBody>
      </p:sp>
      <p:pic>
        <p:nvPicPr>
          <p:cNvPr id="1028" name="Picture 4" descr="https://www.c2ccc.eu/siteassets/c2ccc/nyheder/aktiviteter/a-til-a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5210"/>
          <a:stretch/>
        </p:blipFill>
        <p:spPr bwMode="auto">
          <a:xfrm>
            <a:off x="239432" y="2282992"/>
            <a:ext cx="550433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2847" y="1830371"/>
            <a:ext cx="2070847" cy="95858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</a:t>
            </a:r>
            <a:r>
              <a:rPr lang="da-DK" dirty="0" smtClean="0"/>
              <a:t>ra A - </a:t>
            </a:r>
            <a:r>
              <a:rPr lang="da-DK" dirty="0" err="1" smtClean="0"/>
              <a:t>Åén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73" y="4098196"/>
            <a:ext cx="4266080" cy="2389004"/>
          </a:xfrm>
          <a:prstGeom prst="rect">
            <a:avLst/>
          </a:prstGeo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0" y="4913176"/>
            <a:ext cx="6033247" cy="9585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dirty="0" smtClean="0"/>
              <a:t> Natur</a:t>
            </a:r>
            <a:r>
              <a:rPr lang="da-DK" dirty="0" smtClean="0">
                <a:solidFill>
                  <a:schemeClr val="bg1"/>
                </a:solidFill>
              </a:rPr>
              <a:t>baserede løsninger - LAR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339" y="1187685"/>
            <a:ext cx="9144000" cy="412194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657" y="3932637"/>
            <a:ext cx="3286125" cy="2867025"/>
          </a:xfrm>
          <a:prstGeom prst="rect">
            <a:avLst/>
          </a:prstGeom>
        </p:spPr>
      </p:pic>
      <p:sp>
        <p:nvSpPr>
          <p:cNvPr id="17" name="Pladsholder til indhold 2"/>
          <p:cNvSpPr txBox="1">
            <a:spLocks/>
          </p:cNvSpPr>
          <p:nvPr/>
        </p:nvSpPr>
        <p:spPr>
          <a:xfrm>
            <a:off x="5444657" y="4064483"/>
            <a:ext cx="6033247" cy="9585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midtsans"/>
                <a:ea typeface="+mn-ea"/>
                <a:cs typeface="midt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dirty="0" smtClean="0"/>
              <a:t> Brug af regnvand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</a:t>
            </a:r>
            <a:r>
              <a:rPr lang="da-DK" dirty="0" err="1" smtClean="0"/>
              <a:t>Governance</a:t>
            </a:r>
            <a:r>
              <a:rPr lang="da-DK" dirty="0" smtClean="0"/>
              <a:t>                  Værktøj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84" y="2008832"/>
            <a:ext cx="1227228" cy="2382267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44328" y="4601284"/>
            <a:ext cx="2250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Serviceniveau for tag- og overfladevand</a:t>
            </a:r>
            <a:endParaRPr lang="da-DK" sz="28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61" y="1977218"/>
            <a:ext cx="3575290" cy="2568083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4822261" y="4601284"/>
            <a:ext cx="3575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Værktøj til samfundsøkonomisk analyse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6449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2"/>
          <a:srcRect l="19471" t="39426" r="22678" b="12616"/>
          <a:stretch/>
        </p:blipFill>
        <p:spPr>
          <a:xfrm>
            <a:off x="651759" y="1524001"/>
            <a:ext cx="7809083" cy="3641558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34715" y="223201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Program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99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667C-8405-2948-B92A-FC1D9C8D4F05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l="20345" t="31670" r="13819" b="12370"/>
          <a:stretch/>
        </p:blipFill>
        <p:spPr>
          <a:xfrm>
            <a:off x="665808" y="1516351"/>
            <a:ext cx="8001248" cy="3825669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34715" y="223201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Program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13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Skærmshow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midtsans</vt:lpstr>
      <vt:lpstr>Kontortema</vt:lpstr>
      <vt:lpstr>Temadag om regnvandshåndtering på terræn og release af samfundsøkonomisk værktøj   </vt:lpstr>
      <vt:lpstr>Klimaforandringer</vt:lpstr>
      <vt:lpstr>Deling af viden og værktøjer</vt:lpstr>
      <vt:lpstr>Innovation</vt:lpstr>
      <vt:lpstr>  Governance                  Værktøj</vt:lpstr>
      <vt:lpstr>Program</vt:lpstr>
      <vt:lpstr>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Gudrun Frost-Søgaard</dc:creator>
  <cp:lastModifiedBy>Henrik Vest Sørensen</cp:lastModifiedBy>
  <cp:revision>67</cp:revision>
  <dcterms:created xsi:type="dcterms:W3CDTF">2019-04-03T14:17:48Z</dcterms:created>
  <dcterms:modified xsi:type="dcterms:W3CDTF">2021-09-26T16:31:19Z</dcterms:modified>
</cp:coreProperties>
</file>